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2"/>
    <p:sldMasterId id="2147483976" r:id="rId3"/>
    <p:sldMasterId id="2147484212" r:id="rId4"/>
    <p:sldMasterId id="2147484225" r:id="rId5"/>
    <p:sldMasterId id="2147484331" r:id="rId6"/>
  </p:sldMasterIdLst>
  <p:notesMasterIdLst>
    <p:notesMasterId r:id="rId19"/>
  </p:notesMasterIdLst>
  <p:handoutMasterIdLst>
    <p:handoutMasterId r:id="rId20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7" r:id="rId13"/>
    <p:sldId id="262" r:id="rId14"/>
    <p:sldId id="263" r:id="rId15"/>
    <p:sldId id="264" r:id="rId16"/>
    <p:sldId id="265" r:id="rId17"/>
    <p:sldId id="266" r:id="rId18"/>
  </p:sldIdLst>
  <p:sldSz cx="9144000" cy="5143500" type="screen16x9"/>
  <p:notesSz cx="6858000" cy="9144000"/>
  <p:defaultTextStyle>
    <a:lvl1pPr marL="0" algn="l" rtl="0" latinLnBrk="0"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E74029B5-DA2F-4690-B4AA-EADBB2332DA4}">
          <p14:sldIdLst>
            <p14:sldId id="256"/>
            <p14:sldId id="257"/>
            <p14:sldId id="258"/>
            <p14:sldId id="259"/>
            <p14:sldId id="260"/>
            <p14:sldId id="261"/>
            <p14:sldId id="267"/>
            <p14:sldId id="262"/>
            <p14:sldId id="263"/>
          </p14:sldIdLst>
        </p14:section>
        <p14:section name="Sekcija bez naslova" id="{CC302B02-115A-4B1A-849F-57125E50BE49}">
          <p14:sldIdLst>
            <p14:sldId id="264"/>
            <p14:sldId id="265"/>
            <p14:sldId id="26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730" autoAdjust="0"/>
  </p:normalViewPr>
  <p:slideViewPr>
    <p:cSldViewPr>
      <p:cViewPr varScale="1">
        <p:scale>
          <a:sx n="150" d="100"/>
          <a:sy n="150" d="100"/>
        </p:scale>
        <p:origin x="-112" y="-1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317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A5DA17-4DD0-4368-BDD2-9BCC20C06027}" type="doc">
      <dgm:prSet loTypeId="urn:microsoft.com/office/officeart/2005/8/layout/orgChart1" loCatId="hierarchy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hr-HR"/>
        </a:p>
      </dgm:t>
    </dgm:pt>
    <dgm:pt modelId="{D574FAFC-4660-4DE0-BDFD-5D7FF01A359D}">
      <dgm:prSet phldrT="[Tekst]" custT="1"/>
      <dgm:spPr/>
      <dgm:t>
        <a:bodyPr/>
        <a:lstStyle/>
        <a:p>
          <a:r>
            <a:rPr lang="hr-HR" sz="1400" dirty="0" smtClean="0"/>
            <a:t>UPRAVA</a:t>
          </a:r>
          <a:endParaRPr lang="hr-HR" sz="1400" dirty="0"/>
        </a:p>
      </dgm:t>
    </dgm:pt>
    <dgm:pt modelId="{BD5EBEEB-95B9-4FC7-AB80-1E4D65C4B0FF}" type="parTrans" cxnId="{F767E1E5-114A-416D-8878-C9D87284D7D7}">
      <dgm:prSet/>
      <dgm:spPr/>
      <dgm:t>
        <a:bodyPr/>
        <a:lstStyle/>
        <a:p>
          <a:endParaRPr lang="hr-HR" sz="800"/>
        </a:p>
      </dgm:t>
    </dgm:pt>
    <dgm:pt modelId="{95DBBB0E-C93C-4591-AD75-6C90A26EB02F}" type="sibTrans" cxnId="{F767E1E5-114A-416D-8878-C9D87284D7D7}">
      <dgm:prSet/>
      <dgm:spPr/>
      <dgm:t>
        <a:bodyPr/>
        <a:lstStyle/>
        <a:p>
          <a:endParaRPr lang="hr-HR" sz="800"/>
        </a:p>
      </dgm:t>
    </dgm:pt>
    <dgm:pt modelId="{EE2E7B47-8C6E-4E35-8A06-9A8C40B047A8}" type="asst">
      <dgm:prSet phldrT="[Tekst]" custT="1"/>
      <dgm:spPr/>
      <dgm:t>
        <a:bodyPr/>
        <a:lstStyle/>
        <a:p>
          <a:r>
            <a:rPr lang="hr-HR" sz="1000" dirty="0" smtClean="0"/>
            <a:t>TAJNICA</a:t>
          </a:r>
          <a:endParaRPr lang="hr-HR" sz="1000" dirty="0"/>
        </a:p>
      </dgm:t>
    </dgm:pt>
    <dgm:pt modelId="{26EE3217-09E5-489A-9E48-48BAA76EC99D}" type="parTrans" cxnId="{61E8A57B-E982-417E-9948-1B4576F209D1}">
      <dgm:prSet/>
      <dgm:spPr/>
      <dgm:t>
        <a:bodyPr/>
        <a:lstStyle/>
        <a:p>
          <a:endParaRPr lang="hr-HR" sz="800"/>
        </a:p>
      </dgm:t>
    </dgm:pt>
    <dgm:pt modelId="{4E4D322A-9C49-41DB-B0B6-A29AD078B62A}" type="sibTrans" cxnId="{61E8A57B-E982-417E-9948-1B4576F209D1}">
      <dgm:prSet/>
      <dgm:spPr/>
      <dgm:t>
        <a:bodyPr/>
        <a:lstStyle/>
        <a:p>
          <a:endParaRPr lang="hr-HR" sz="800"/>
        </a:p>
      </dgm:t>
    </dgm:pt>
    <dgm:pt modelId="{1D793AC1-46A9-4D54-A7C1-344515279D50}">
      <dgm:prSet phldrT="[Tekst]" custT="1"/>
      <dgm:spPr/>
      <dgm:t>
        <a:bodyPr/>
        <a:lstStyle/>
        <a:p>
          <a:endParaRPr lang="hr-HR" sz="800" b="1" dirty="0" smtClean="0"/>
        </a:p>
        <a:p>
          <a:r>
            <a:rPr lang="hr-HR" sz="1000" b="1" dirty="0" smtClean="0"/>
            <a:t>SEKTOR INVESTICIJA I ODRŽAVANJA</a:t>
          </a:r>
        </a:p>
        <a:p>
          <a:endParaRPr lang="hr-HR" sz="800" dirty="0"/>
        </a:p>
      </dgm:t>
    </dgm:pt>
    <dgm:pt modelId="{2ABD7743-363A-43A1-964C-325170499A84}" type="parTrans" cxnId="{FBE27050-46DA-4955-BB8A-021F0FCA31B1}">
      <dgm:prSet/>
      <dgm:spPr/>
      <dgm:t>
        <a:bodyPr/>
        <a:lstStyle/>
        <a:p>
          <a:endParaRPr lang="hr-HR" sz="800"/>
        </a:p>
      </dgm:t>
    </dgm:pt>
    <dgm:pt modelId="{9D9EFA93-E800-4827-8D6C-891763564905}" type="sibTrans" cxnId="{FBE27050-46DA-4955-BB8A-021F0FCA31B1}">
      <dgm:prSet/>
      <dgm:spPr/>
      <dgm:t>
        <a:bodyPr/>
        <a:lstStyle/>
        <a:p>
          <a:endParaRPr lang="hr-HR" sz="800"/>
        </a:p>
      </dgm:t>
    </dgm:pt>
    <dgm:pt modelId="{4C8A5641-9728-483E-B526-BC8A007B2062}">
      <dgm:prSet phldrT="[Tekst]" custT="1"/>
      <dgm:spPr/>
      <dgm:t>
        <a:bodyPr/>
        <a:lstStyle/>
        <a:p>
          <a:r>
            <a:rPr lang="hr-HR" sz="1000" b="1" dirty="0" smtClean="0"/>
            <a:t>SEKTOR GOSPODARENJA OTPADOM</a:t>
          </a:r>
          <a:endParaRPr lang="hr-HR" sz="1000" b="1" dirty="0"/>
        </a:p>
      </dgm:t>
    </dgm:pt>
    <dgm:pt modelId="{3CE97737-C655-4C1A-946C-981B2C024E4A}" type="parTrans" cxnId="{0612D3E4-F970-4323-83A0-4FED9DB9CDEF}">
      <dgm:prSet/>
      <dgm:spPr/>
      <dgm:t>
        <a:bodyPr/>
        <a:lstStyle/>
        <a:p>
          <a:endParaRPr lang="hr-HR" sz="800"/>
        </a:p>
      </dgm:t>
    </dgm:pt>
    <dgm:pt modelId="{9791FA8C-63AA-48F3-9912-8818D3698FA4}" type="sibTrans" cxnId="{0612D3E4-F970-4323-83A0-4FED9DB9CDEF}">
      <dgm:prSet/>
      <dgm:spPr/>
      <dgm:t>
        <a:bodyPr/>
        <a:lstStyle/>
        <a:p>
          <a:endParaRPr lang="hr-HR" sz="800"/>
        </a:p>
      </dgm:t>
    </dgm:pt>
    <dgm:pt modelId="{F64C509D-5DE3-4BDB-9EDD-D02E177165B7}">
      <dgm:prSet phldrT="[Tekst]" custT="1"/>
      <dgm:spPr/>
      <dgm:t>
        <a:bodyPr/>
        <a:lstStyle/>
        <a:p>
          <a:r>
            <a:rPr lang="hr-HR" sz="1000" b="1" dirty="0" smtClean="0"/>
            <a:t>SEKTOR UPRAVLJANJA OBJEKTIMA</a:t>
          </a:r>
          <a:endParaRPr lang="hr-HR" sz="1000" b="1" dirty="0"/>
        </a:p>
      </dgm:t>
    </dgm:pt>
    <dgm:pt modelId="{1047C77D-F672-47A4-A9C3-77E0189710E2}" type="parTrans" cxnId="{BCB6A3FB-D3E2-4B3D-A992-ADB8E8AE4A91}">
      <dgm:prSet/>
      <dgm:spPr/>
      <dgm:t>
        <a:bodyPr/>
        <a:lstStyle/>
        <a:p>
          <a:endParaRPr lang="hr-HR" sz="800"/>
        </a:p>
      </dgm:t>
    </dgm:pt>
    <dgm:pt modelId="{526ED2AD-EE88-4753-AFC4-F128B928C89A}" type="sibTrans" cxnId="{BCB6A3FB-D3E2-4B3D-A992-ADB8E8AE4A91}">
      <dgm:prSet/>
      <dgm:spPr/>
      <dgm:t>
        <a:bodyPr/>
        <a:lstStyle/>
        <a:p>
          <a:endParaRPr lang="hr-HR" sz="800"/>
        </a:p>
      </dgm:t>
    </dgm:pt>
    <dgm:pt modelId="{B6EE5932-298A-416B-8199-92FFC0A0B3ED}">
      <dgm:prSet custT="1"/>
      <dgm:spPr/>
      <dgm:t>
        <a:bodyPr/>
        <a:lstStyle/>
        <a:p>
          <a:r>
            <a:rPr lang="hr-HR" sz="1000" b="1" dirty="0" smtClean="0"/>
            <a:t>SEKTOR OPĆIH POSLOVA</a:t>
          </a:r>
          <a:endParaRPr lang="hr-HR" sz="1000" b="1" dirty="0"/>
        </a:p>
      </dgm:t>
    </dgm:pt>
    <dgm:pt modelId="{BE59B6A2-F8A4-445A-BE35-F312F12F2847}" type="parTrans" cxnId="{56D9627E-3899-4CC0-ACC8-30F63DDDFDED}">
      <dgm:prSet/>
      <dgm:spPr/>
      <dgm:t>
        <a:bodyPr/>
        <a:lstStyle/>
        <a:p>
          <a:endParaRPr lang="hr-HR" sz="800"/>
        </a:p>
      </dgm:t>
    </dgm:pt>
    <dgm:pt modelId="{2D5F8F1A-D314-4A51-B889-9EF0038AE7FC}" type="sibTrans" cxnId="{56D9627E-3899-4CC0-ACC8-30F63DDDFDED}">
      <dgm:prSet/>
      <dgm:spPr/>
      <dgm:t>
        <a:bodyPr/>
        <a:lstStyle/>
        <a:p>
          <a:endParaRPr lang="hr-HR" sz="800"/>
        </a:p>
      </dgm:t>
    </dgm:pt>
    <dgm:pt modelId="{8E374A56-9688-4B28-ADBA-9508E0B414FF}">
      <dgm:prSet custT="1"/>
      <dgm:spPr/>
      <dgm:t>
        <a:bodyPr/>
        <a:lstStyle/>
        <a:p>
          <a:pPr algn="ctr"/>
          <a:endParaRPr lang="hr-HR" sz="1000" dirty="0" smtClean="0"/>
        </a:p>
        <a:p>
          <a:pPr algn="ctr"/>
          <a:r>
            <a:rPr lang="hr-HR" sz="1000" b="1" dirty="0" smtClean="0"/>
            <a:t>SEKTOR FINANCIJA I RAČUNOVODSTVA</a:t>
          </a:r>
        </a:p>
        <a:p>
          <a:pPr algn="ctr"/>
          <a:endParaRPr lang="hr-HR" sz="800" dirty="0"/>
        </a:p>
      </dgm:t>
    </dgm:pt>
    <dgm:pt modelId="{E6F1B20D-3680-4B75-A717-98B087A4AF90}" type="parTrans" cxnId="{FFA20FD4-C24C-4E7C-A208-5DF4FDD5EC3C}">
      <dgm:prSet/>
      <dgm:spPr/>
      <dgm:t>
        <a:bodyPr/>
        <a:lstStyle/>
        <a:p>
          <a:endParaRPr lang="hr-HR" sz="800"/>
        </a:p>
      </dgm:t>
    </dgm:pt>
    <dgm:pt modelId="{D27A60C2-1CCB-4895-AB23-D8B1B37D1BB1}" type="sibTrans" cxnId="{FFA20FD4-C24C-4E7C-A208-5DF4FDD5EC3C}">
      <dgm:prSet/>
      <dgm:spPr/>
      <dgm:t>
        <a:bodyPr/>
        <a:lstStyle/>
        <a:p>
          <a:endParaRPr lang="hr-HR" sz="800"/>
        </a:p>
      </dgm:t>
    </dgm:pt>
    <dgm:pt modelId="{CA901218-D0C8-44F4-BD2C-168ADF8CAD88}">
      <dgm:prSet/>
      <dgm:spPr/>
      <dgm:t>
        <a:bodyPr/>
        <a:lstStyle/>
        <a:p>
          <a:r>
            <a:rPr lang="hr-HR" dirty="0" smtClean="0"/>
            <a:t>ODRŽAVANJE</a:t>
          </a:r>
          <a:endParaRPr lang="hr-HR" dirty="0"/>
        </a:p>
      </dgm:t>
    </dgm:pt>
    <dgm:pt modelId="{6488D972-9275-4D9C-8522-73D8981BFA4D}" type="parTrans" cxnId="{FF723351-1B37-45C2-A8A6-96ED6F1FC206}">
      <dgm:prSet/>
      <dgm:spPr/>
      <dgm:t>
        <a:bodyPr/>
        <a:lstStyle/>
        <a:p>
          <a:endParaRPr lang="hr-HR"/>
        </a:p>
      </dgm:t>
    </dgm:pt>
    <dgm:pt modelId="{2C52EA60-1377-4D5B-A18B-0009300B3E8A}" type="sibTrans" cxnId="{FF723351-1B37-45C2-A8A6-96ED6F1FC206}">
      <dgm:prSet/>
      <dgm:spPr/>
      <dgm:t>
        <a:bodyPr/>
        <a:lstStyle/>
        <a:p>
          <a:endParaRPr lang="hr-HR"/>
        </a:p>
      </dgm:t>
    </dgm:pt>
    <dgm:pt modelId="{CF45CC22-4A26-4C7F-8C13-B22EB24AED06}">
      <dgm:prSet/>
      <dgm:spPr/>
      <dgm:t>
        <a:bodyPr/>
        <a:lstStyle/>
        <a:p>
          <a:r>
            <a:rPr lang="hr-HR" dirty="0" smtClean="0"/>
            <a:t>DIMNJAČARSTVO</a:t>
          </a:r>
          <a:endParaRPr lang="hr-HR" dirty="0"/>
        </a:p>
      </dgm:t>
    </dgm:pt>
    <dgm:pt modelId="{27C52E2B-82C8-42C6-8C26-65B06F5A7F58}" type="parTrans" cxnId="{0DB9EBD9-198E-4DD9-AD88-A9E16894F89A}">
      <dgm:prSet/>
      <dgm:spPr/>
      <dgm:t>
        <a:bodyPr/>
        <a:lstStyle/>
        <a:p>
          <a:endParaRPr lang="hr-HR"/>
        </a:p>
      </dgm:t>
    </dgm:pt>
    <dgm:pt modelId="{BE78585F-B1E8-44C1-846B-65F3C57D4BB3}" type="sibTrans" cxnId="{0DB9EBD9-198E-4DD9-AD88-A9E16894F89A}">
      <dgm:prSet/>
      <dgm:spPr/>
      <dgm:t>
        <a:bodyPr/>
        <a:lstStyle/>
        <a:p>
          <a:endParaRPr lang="hr-HR"/>
        </a:p>
      </dgm:t>
    </dgm:pt>
    <dgm:pt modelId="{D07CA8BE-B9A3-4AEC-B56E-BF76BECD6F0D}">
      <dgm:prSet/>
      <dgm:spPr/>
      <dgm:t>
        <a:bodyPr/>
        <a:lstStyle/>
        <a:p>
          <a:r>
            <a:rPr lang="hr-HR" dirty="0" smtClean="0"/>
            <a:t>GROBLJA</a:t>
          </a:r>
          <a:endParaRPr lang="hr-HR" dirty="0"/>
        </a:p>
      </dgm:t>
    </dgm:pt>
    <dgm:pt modelId="{F79619C2-6CD8-4119-8483-7963D1197AAC}" type="parTrans" cxnId="{F4212313-93E2-4AD7-95F7-A1DC0A309365}">
      <dgm:prSet/>
      <dgm:spPr/>
      <dgm:t>
        <a:bodyPr/>
        <a:lstStyle/>
        <a:p>
          <a:endParaRPr lang="hr-HR"/>
        </a:p>
      </dgm:t>
    </dgm:pt>
    <dgm:pt modelId="{171915C7-65C6-46F6-80E4-9DB11105E9DB}" type="sibTrans" cxnId="{F4212313-93E2-4AD7-95F7-A1DC0A309365}">
      <dgm:prSet/>
      <dgm:spPr/>
      <dgm:t>
        <a:bodyPr/>
        <a:lstStyle/>
        <a:p>
          <a:endParaRPr lang="hr-HR"/>
        </a:p>
      </dgm:t>
    </dgm:pt>
    <dgm:pt modelId="{1D8DEC88-A946-41CA-AC2D-822F9D01FA0B}">
      <dgm:prSet/>
      <dgm:spPr/>
      <dgm:t>
        <a:bodyPr/>
        <a:lstStyle/>
        <a:p>
          <a:r>
            <a:rPr lang="hr-HR" dirty="0" smtClean="0"/>
            <a:t>TRŽNICE I MALOPRODAJA</a:t>
          </a:r>
          <a:endParaRPr lang="hr-HR" dirty="0"/>
        </a:p>
      </dgm:t>
    </dgm:pt>
    <dgm:pt modelId="{62B02FE8-98B7-4DEE-8308-D71B6751A799}" type="parTrans" cxnId="{326E0C72-F51E-4CE2-9331-A5114E86CF63}">
      <dgm:prSet/>
      <dgm:spPr/>
      <dgm:t>
        <a:bodyPr/>
        <a:lstStyle/>
        <a:p>
          <a:endParaRPr lang="hr-HR"/>
        </a:p>
      </dgm:t>
    </dgm:pt>
    <dgm:pt modelId="{ED964E47-297D-4081-B244-F22AE3A02EDC}" type="sibTrans" cxnId="{326E0C72-F51E-4CE2-9331-A5114E86CF63}">
      <dgm:prSet/>
      <dgm:spPr/>
      <dgm:t>
        <a:bodyPr/>
        <a:lstStyle/>
        <a:p>
          <a:endParaRPr lang="hr-HR"/>
        </a:p>
      </dgm:t>
    </dgm:pt>
    <dgm:pt modelId="{00DD7807-9DE3-4CBC-9E07-48C911B0920B}">
      <dgm:prSet/>
      <dgm:spPr/>
      <dgm:t>
        <a:bodyPr/>
        <a:lstStyle/>
        <a:p>
          <a:r>
            <a:rPr lang="hr-HR" dirty="0" smtClean="0"/>
            <a:t>ČISTAČICE</a:t>
          </a:r>
          <a:endParaRPr lang="hr-HR" dirty="0"/>
        </a:p>
      </dgm:t>
    </dgm:pt>
    <dgm:pt modelId="{5F222F0C-43A3-4789-AEF7-571D920773D5}" type="parTrans" cxnId="{7775D828-E6C3-485C-8868-AE19785779C0}">
      <dgm:prSet/>
      <dgm:spPr/>
      <dgm:t>
        <a:bodyPr/>
        <a:lstStyle/>
        <a:p>
          <a:endParaRPr lang="hr-HR"/>
        </a:p>
      </dgm:t>
    </dgm:pt>
    <dgm:pt modelId="{B023D35F-112A-4D83-A45A-29EEFF77DB98}" type="sibTrans" cxnId="{7775D828-E6C3-485C-8868-AE19785779C0}">
      <dgm:prSet/>
      <dgm:spPr/>
      <dgm:t>
        <a:bodyPr/>
        <a:lstStyle/>
        <a:p>
          <a:endParaRPr lang="hr-HR"/>
        </a:p>
      </dgm:t>
    </dgm:pt>
    <dgm:pt modelId="{36C1B151-3DEB-431B-8B87-9704888F507D}">
      <dgm:prSet/>
      <dgm:spPr/>
      <dgm:t>
        <a:bodyPr/>
        <a:lstStyle/>
        <a:p>
          <a:r>
            <a:rPr lang="hr-HR" dirty="0" smtClean="0"/>
            <a:t>RJ ČISTOĆA</a:t>
          </a:r>
          <a:endParaRPr lang="hr-HR" dirty="0"/>
        </a:p>
      </dgm:t>
    </dgm:pt>
    <dgm:pt modelId="{CA4C150C-44F7-4DE9-8101-CBC33DE199AA}" type="parTrans" cxnId="{71403C2C-BEDD-4D26-81AE-48090E3594C5}">
      <dgm:prSet/>
      <dgm:spPr/>
      <dgm:t>
        <a:bodyPr/>
        <a:lstStyle/>
        <a:p>
          <a:endParaRPr lang="hr-HR"/>
        </a:p>
      </dgm:t>
    </dgm:pt>
    <dgm:pt modelId="{8F6A42C2-674E-4FA5-AB52-DD5FCB4119AB}" type="sibTrans" cxnId="{71403C2C-BEDD-4D26-81AE-48090E3594C5}">
      <dgm:prSet/>
      <dgm:spPr/>
      <dgm:t>
        <a:bodyPr/>
        <a:lstStyle/>
        <a:p>
          <a:endParaRPr lang="hr-HR"/>
        </a:p>
      </dgm:t>
    </dgm:pt>
    <dgm:pt modelId="{FEE91DBA-E6ED-42CD-B940-7104EF2E218A}">
      <dgm:prSet/>
      <dgm:spPr/>
      <dgm:t>
        <a:bodyPr/>
        <a:lstStyle/>
        <a:p>
          <a:r>
            <a:rPr lang="hr-HR" dirty="0" smtClean="0"/>
            <a:t>ODLAGALIŠTE OTPADA TARNO</a:t>
          </a:r>
          <a:endParaRPr lang="hr-HR" dirty="0"/>
        </a:p>
      </dgm:t>
    </dgm:pt>
    <dgm:pt modelId="{F5298232-7949-4D3B-B8B4-7460E36642C0}" type="parTrans" cxnId="{05430E27-86B4-46BB-A24F-51EDC56497A7}">
      <dgm:prSet/>
      <dgm:spPr/>
      <dgm:t>
        <a:bodyPr/>
        <a:lstStyle/>
        <a:p>
          <a:endParaRPr lang="hr-HR"/>
        </a:p>
      </dgm:t>
    </dgm:pt>
    <dgm:pt modelId="{B1433B46-4259-4A94-9BAC-6D481F990F62}" type="sibTrans" cxnId="{05430E27-86B4-46BB-A24F-51EDC56497A7}">
      <dgm:prSet/>
      <dgm:spPr/>
      <dgm:t>
        <a:bodyPr/>
        <a:lstStyle/>
        <a:p>
          <a:endParaRPr lang="hr-HR"/>
        </a:p>
      </dgm:t>
    </dgm:pt>
    <dgm:pt modelId="{A336E64B-E623-4F82-B404-031E0E4FA8FF}">
      <dgm:prSet/>
      <dgm:spPr/>
      <dgm:t>
        <a:bodyPr/>
        <a:lstStyle/>
        <a:p>
          <a:r>
            <a:rPr lang="hr-HR" dirty="0" smtClean="0"/>
            <a:t>VOZNI PARK</a:t>
          </a:r>
          <a:endParaRPr lang="hr-HR" dirty="0"/>
        </a:p>
      </dgm:t>
    </dgm:pt>
    <dgm:pt modelId="{D62F4264-58CD-4C7E-81FA-D77839A67482}" type="parTrans" cxnId="{DBCAD290-F695-428C-B036-898FC6F1A008}">
      <dgm:prSet/>
      <dgm:spPr/>
      <dgm:t>
        <a:bodyPr/>
        <a:lstStyle/>
        <a:p>
          <a:endParaRPr lang="hr-HR"/>
        </a:p>
      </dgm:t>
    </dgm:pt>
    <dgm:pt modelId="{CDBE2CC3-696B-4655-8007-924AEF4A1960}" type="sibTrans" cxnId="{DBCAD290-F695-428C-B036-898FC6F1A008}">
      <dgm:prSet/>
      <dgm:spPr/>
      <dgm:t>
        <a:bodyPr/>
        <a:lstStyle/>
        <a:p>
          <a:endParaRPr lang="hr-HR"/>
        </a:p>
      </dgm:t>
    </dgm:pt>
    <dgm:pt modelId="{A58EBDF6-F375-4042-B014-2EC2AADECE43}">
      <dgm:prSet/>
      <dgm:spPr/>
      <dgm:t>
        <a:bodyPr/>
        <a:lstStyle/>
        <a:p>
          <a:r>
            <a:rPr lang="hr-HR" dirty="0" smtClean="0"/>
            <a:t>SKLADIŠTE I RADIONA</a:t>
          </a:r>
          <a:endParaRPr lang="hr-HR" dirty="0"/>
        </a:p>
      </dgm:t>
    </dgm:pt>
    <dgm:pt modelId="{2D6A4310-43A3-47CF-B0AB-CA612B49D288}" type="parTrans" cxnId="{2A04EDA9-FDFA-4203-86C7-98F16B250DEF}">
      <dgm:prSet/>
      <dgm:spPr/>
      <dgm:t>
        <a:bodyPr/>
        <a:lstStyle/>
        <a:p>
          <a:endParaRPr lang="hr-HR"/>
        </a:p>
      </dgm:t>
    </dgm:pt>
    <dgm:pt modelId="{05AA14E3-F33D-449A-B11E-C99495101B3D}" type="sibTrans" cxnId="{2A04EDA9-FDFA-4203-86C7-98F16B250DEF}">
      <dgm:prSet/>
      <dgm:spPr/>
      <dgm:t>
        <a:bodyPr/>
        <a:lstStyle/>
        <a:p>
          <a:endParaRPr lang="hr-HR"/>
        </a:p>
      </dgm:t>
    </dgm:pt>
    <dgm:pt modelId="{F4D4DB5A-0BDB-4580-A16A-647B8B77711F}">
      <dgm:prSet/>
      <dgm:spPr/>
      <dgm:t>
        <a:bodyPr/>
        <a:lstStyle/>
        <a:p>
          <a:r>
            <a:rPr lang="hr-HR" dirty="0" smtClean="0"/>
            <a:t>ODJEL PRAVNIH POSLOVA</a:t>
          </a:r>
          <a:endParaRPr lang="hr-HR" dirty="0"/>
        </a:p>
      </dgm:t>
    </dgm:pt>
    <dgm:pt modelId="{0C45C4BF-13D9-47F2-99E8-AD09EC2159CD}" type="parTrans" cxnId="{11CF0C1C-7FA4-4A92-8AB5-85CBAEAFF9CE}">
      <dgm:prSet/>
      <dgm:spPr/>
      <dgm:t>
        <a:bodyPr/>
        <a:lstStyle/>
        <a:p>
          <a:endParaRPr lang="hr-HR"/>
        </a:p>
      </dgm:t>
    </dgm:pt>
    <dgm:pt modelId="{37C033EA-2FA5-4BEF-B3D2-AB3497287D26}" type="sibTrans" cxnId="{11CF0C1C-7FA4-4A92-8AB5-85CBAEAFF9CE}">
      <dgm:prSet/>
      <dgm:spPr/>
      <dgm:t>
        <a:bodyPr/>
        <a:lstStyle/>
        <a:p>
          <a:endParaRPr lang="hr-HR"/>
        </a:p>
      </dgm:t>
    </dgm:pt>
    <dgm:pt modelId="{CC34C096-0942-48E9-8A91-A213BB130413}">
      <dgm:prSet/>
      <dgm:spPr/>
      <dgm:t>
        <a:bodyPr/>
        <a:lstStyle/>
        <a:p>
          <a:r>
            <a:rPr lang="hr-HR" dirty="0" smtClean="0"/>
            <a:t>ODJEL ZAŠTITE NA RADU</a:t>
          </a:r>
          <a:endParaRPr lang="hr-HR" dirty="0"/>
        </a:p>
      </dgm:t>
    </dgm:pt>
    <dgm:pt modelId="{6A5AA23A-28C9-4918-BB1B-17AE8A59665C}" type="parTrans" cxnId="{77C97C3A-1FA9-4D6E-87F2-D2803D0F17A8}">
      <dgm:prSet/>
      <dgm:spPr/>
      <dgm:t>
        <a:bodyPr/>
        <a:lstStyle/>
        <a:p>
          <a:endParaRPr lang="hr-HR"/>
        </a:p>
      </dgm:t>
    </dgm:pt>
    <dgm:pt modelId="{A1DC073F-C54B-411F-9D48-C92316982C8F}" type="sibTrans" cxnId="{77C97C3A-1FA9-4D6E-87F2-D2803D0F17A8}">
      <dgm:prSet/>
      <dgm:spPr/>
      <dgm:t>
        <a:bodyPr/>
        <a:lstStyle/>
        <a:p>
          <a:endParaRPr lang="hr-HR"/>
        </a:p>
      </dgm:t>
    </dgm:pt>
    <dgm:pt modelId="{532897C3-D69C-4D44-B1D9-A9E7C5727C55}">
      <dgm:prSet/>
      <dgm:spPr/>
      <dgm:t>
        <a:bodyPr/>
        <a:lstStyle/>
        <a:p>
          <a:r>
            <a:rPr lang="hr-HR" dirty="0" smtClean="0"/>
            <a:t>LJUDSKI POTENCIJALI</a:t>
          </a:r>
          <a:endParaRPr lang="hr-HR" dirty="0"/>
        </a:p>
      </dgm:t>
    </dgm:pt>
    <dgm:pt modelId="{C24CC844-388A-4B35-AB93-92A87C29E3B9}" type="parTrans" cxnId="{A1C86F1E-A327-4D1A-AF05-C3549C55B76B}">
      <dgm:prSet/>
      <dgm:spPr/>
      <dgm:t>
        <a:bodyPr/>
        <a:lstStyle/>
        <a:p>
          <a:endParaRPr lang="hr-HR"/>
        </a:p>
      </dgm:t>
    </dgm:pt>
    <dgm:pt modelId="{3C74F9C0-4100-4FFC-A5BB-76B07FAFC1BA}" type="sibTrans" cxnId="{A1C86F1E-A327-4D1A-AF05-C3549C55B76B}">
      <dgm:prSet/>
      <dgm:spPr/>
      <dgm:t>
        <a:bodyPr/>
        <a:lstStyle/>
        <a:p>
          <a:endParaRPr lang="hr-HR"/>
        </a:p>
      </dgm:t>
    </dgm:pt>
    <dgm:pt modelId="{F299BD35-D740-4D97-BAD9-255B7290A98F}">
      <dgm:prSet/>
      <dgm:spPr/>
      <dgm:t>
        <a:bodyPr/>
        <a:lstStyle/>
        <a:p>
          <a:r>
            <a:rPr lang="hr-HR" dirty="0" smtClean="0"/>
            <a:t>JAVNA I BAGATELNA NABAVA</a:t>
          </a:r>
          <a:endParaRPr lang="hr-HR" dirty="0"/>
        </a:p>
      </dgm:t>
    </dgm:pt>
    <dgm:pt modelId="{318F7327-AC50-4E64-9C29-FACBAE5D6BE5}" type="parTrans" cxnId="{46F72A06-9BF0-48B3-A1A3-830D0CE3ACB5}">
      <dgm:prSet/>
      <dgm:spPr/>
      <dgm:t>
        <a:bodyPr/>
        <a:lstStyle/>
        <a:p>
          <a:endParaRPr lang="hr-HR"/>
        </a:p>
      </dgm:t>
    </dgm:pt>
    <dgm:pt modelId="{CD77ABB4-71A2-4DD3-A08F-638968EA2292}" type="sibTrans" cxnId="{46F72A06-9BF0-48B3-A1A3-830D0CE3ACB5}">
      <dgm:prSet/>
      <dgm:spPr/>
      <dgm:t>
        <a:bodyPr/>
        <a:lstStyle/>
        <a:p>
          <a:endParaRPr lang="hr-HR"/>
        </a:p>
      </dgm:t>
    </dgm:pt>
    <dgm:pt modelId="{D289989E-36B8-49EE-B84E-6DC9052BBED0}">
      <dgm:prSet/>
      <dgm:spPr/>
      <dgm:t>
        <a:bodyPr/>
        <a:lstStyle/>
        <a:p>
          <a:r>
            <a:rPr lang="hr-HR" dirty="0" smtClean="0"/>
            <a:t>KONTROLA KVALITETE POSLOVANJA</a:t>
          </a:r>
          <a:endParaRPr lang="hr-HR" dirty="0"/>
        </a:p>
      </dgm:t>
    </dgm:pt>
    <dgm:pt modelId="{E0A063E4-20A4-4DFC-90AD-31FF7849A3D7}" type="parTrans" cxnId="{99855D9C-82C5-48F5-BAA1-B16B6C36E03E}">
      <dgm:prSet/>
      <dgm:spPr/>
      <dgm:t>
        <a:bodyPr/>
        <a:lstStyle/>
        <a:p>
          <a:endParaRPr lang="hr-HR"/>
        </a:p>
      </dgm:t>
    </dgm:pt>
    <dgm:pt modelId="{0A0BCEF8-C366-4C25-90B7-77DAF219F802}" type="sibTrans" cxnId="{99855D9C-82C5-48F5-BAA1-B16B6C36E03E}">
      <dgm:prSet/>
      <dgm:spPr/>
      <dgm:t>
        <a:bodyPr/>
        <a:lstStyle/>
        <a:p>
          <a:endParaRPr lang="hr-HR"/>
        </a:p>
      </dgm:t>
    </dgm:pt>
    <dgm:pt modelId="{8F8D543E-9881-465A-B374-8FA09F7FB012}">
      <dgm:prSet/>
      <dgm:spPr/>
      <dgm:t>
        <a:bodyPr/>
        <a:lstStyle/>
        <a:p>
          <a:r>
            <a:rPr lang="hr-HR" dirty="0" smtClean="0"/>
            <a:t>FINANCIJE I KONTROLING</a:t>
          </a:r>
          <a:endParaRPr lang="hr-HR" dirty="0"/>
        </a:p>
      </dgm:t>
    </dgm:pt>
    <dgm:pt modelId="{5BDD7486-2FCE-499B-A3AB-293B7A5F96E1}" type="parTrans" cxnId="{37EE65D5-CDDA-4204-B8C5-93E936E2D808}">
      <dgm:prSet/>
      <dgm:spPr/>
      <dgm:t>
        <a:bodyPr/>
        <a:lstStyle/>
        <a:p>
          <a:endParaRPr lang="hr-HR"/>
        </a:p>
      </dgm:t>
    </dgm:pt>
    <dgm:pt modelId="{BECEC290-46E8-46B4-A52C-2EA92263DE54}" type="sibTrans" cxnId="{37EE65D5-CDDA-4204-B8C5-93E936E2D808}">
      <dgm:prSet/>
      <dgm:spPr/>
      <dgm:t>
        <a:bodyPr/>
        <a:lstStyle/>
        <a:p>
          <a:endParaRPr lang="hr-HR"/>
        </a:p>
      </dgm:t>
    </dgm:pt>
    <dgm:pt modelId="{034034E3-E0B8-40CF-80E7-A36182F34F2D}">
      <dgm:prSet/>
      <dgm:spPr/>
      <dgm:t>
        <a:bodyPr/>
        <a:lstStyle/>
        <a:p>
          <a:r>
            <a:rPr lang="hr-HR" dirty="0" smtClean="0"/>
            <a:t>RAČUNOVODSTVO</a:t>
          </a:r>
          <a:endParaRPr lang="hr-HR" dirty="0"/>
        </a:p>
      </dgm:t>
    </dgm:pt>
    <dgm:pt modelId="{08B51FDD-EED3-4923-9E8C-FB864BBC85B8}" type="parTrans" cxnId="{D5206684-75F3-43A7-A87E-6FADAE68E10C}">
      <dgm:prSet/>
      <dgm:spPr/>
      <dgm:t>
        <a:bodyPr/>
        <a:lstStyle/>
        <a:p>
          <a:endParaRPr lang="hr-HR"/>
        </a:p>
      </dgm:t>
    </dgm:pt>
    <dgm:pt modelId="{FA3E7FC2-2369-48FE-B197-47F6CC22C49E}" type="sibTrans" cxnId="{D5206684-75F3-43A7-A87E-6FADAE68E10C}">
      <dgm:prSet/>
      <dgm:spPr/>
      <dgm:t>
        <a:bodyPr/>
        <a:lstStyle/>
        <a:p>
          <a:endParaRPr lang="hr-HR"/>
        </a:p>
      </dgm:t>
    </dgm:pt>
    <dgm:pt modelId="{CAB864F4-84AC-4C40-8918-FCF1F26E546E}">
      <dgm:prSet/>
      <dgm:spPr/>
      <dgm:t>
        <a:bodyPr/>
        <a:lstStyle/>
        <a:p>
          <a:r>
            <a:rPr lang="hr-HR" dirty="0" smtClean="0"/>
            <a:t>ODJEL ZA KORISNIKE – SALDA KONTI</a:t>
          </a:r>
          <a:endParaRPr lang="hr-HR" dirty="0"/>
        </a:p>
      </dgm:t>
    </dgm:pt>
    <dgm:pt modelId="{199BD5E0-88CD-40EC-9D37-686E552FE4DE}" type="parTrans" cxnId="{CB5D294F-1950-4395-9137-ED1644FA04C9}">
      <dgm:prSet/>
      <dgm:spPr/>
      <dgm:t>
        <a:bodyPr/>
        <a:lstStyle/>
        <a:p>
          <a:endParaRPr lang="hr-HR"/>
        </a:p>
      </dgm:t>
    </dgm:pt>
    <dgm:pt modelId="{5B06AA7F-E2B6-40B7-9D85-3CD3156BBF23}" type="sibTrans" cxnId="{CB5D294F-1950-4395-9137-ED1644FA04C9}">
      <dgm:prSet/>
      <dgm:spPr/>
      <dgm:t>
        <a:bodyPr/>
        <a:lstStyle/>
        <a:p>
          <a:endParaRPr lang="hr-HR"/>
        </a:p>
      </dgm:t>
    </dgm:pt>
    <dgm:pt modelId="{8424CD96-1150-4433-A23B-819678FDEE7F}" type="pres">
      <dgm:prSet presAssocID="{6DA5DA17-4DD0-4368-BDD2-9BCC20C0602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057BC4AC-27EF-41F9-AD32-BBF461882C40}" type="pres">
      <dgm:prSet presAssocID="{D574FAFC-4660-4DE0-BDFD-5D7FF01A359D}" presName="hierRoot1" presStyleCnt="0">
        <dgm:presLayoutVars>
          <dgm:hierBranch val="init"/>
        </dgm:presLayoutVars>
      </dgm:prSet>
      <dgm:spPr/>
    </dgm:pt>
    <dgm:pt modelId="{5F0852DF-998B-4745-BDDD-B83BD2764CCF}" type="pres">
      <dgm:prSet presAssocID="{D574FAFC-4660-4DE0-BDFD-5D7FF01A359D}" presName="rootComposite1" presStyleCnt="0"/>
      <dgm:spPr/>
    </dgm:pt>
    <dgm:pt modelId="{968577E8-5E26-4A13-9EC4-30125FD0DC6C}" type="pres">
      <dgm:prSet presAssocID="{D574FAFC-4660-4DE0-BDFD-5D7FF01A359D}" presName="rootText1" presStyleLbl="node0" presStyleIdx="0" presStyleCnt="1" custScaleX="150814" custScaleY="13471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E80A2D7-0AD6-4149-872D-6D4B606D41FD}" type="pres">
      <dgm:prSet presAssocID="{D574FAFC-4660-4DE0-BDFD-5D7FF01A359D}" presName="rootConnector1" presStyleLbl="node1" presStyleIdx="0" presStyleCnt="0"/>
      <dgm:spPr/>
      <dgm:t>
        <a:bodyPr/>
        <a:lstStyle/>
        <a:p>
          <a:endParaRPr lang="hr-HR"/>
        </a:p>
      </dgm:t>
    </dgm:pt>
    <dgm:pt modelId="{944917C6-4199-4FD2-AE78-E1FD1C64BC6B}" type="pres">
      <dgm:prSet presAssocID="{D574FAFC-4660-4DE0-BDFD-5D7FF01A359D}" presName="hierChild2" presStyleCnt="0"/>
      <dgm:spPr/>
    </dgm:pt>
    <dgm:pt modelId="{420577AC-19B4-4B80-B6ED-3AE2414112BE}" type="pres">
      <dgm:prSet presAssocID="{2ABD7743-363A-43A1-964C-325170499A84}" presName="Name37" presStyleLbl="parChTrans1D2" presStyleIdx="0" presStyleCnt="6"/>
      <dgm:spPr/>
      <dgm:t>
        <a:bodyPr/>
        <a:lstStyle/>
        <a:p>
          <a:endParaRPr lang="hr-HR"/>
        </a:p>
      </dgm:t>
    </dgm:pt>
    <dgm:pt modelId="{7CA55DE7-DC42-49C7-BD49-04F776F58E6C}" type="pres">
      <dgm:prSet presAssocID="{1D793AC1-46A9-4D54-A7C1-344515279D50}" presName="hierRoot2" presStyleCnt="0">
        <dgm:presLayoutVars>
          <dgm:hierBranch val="init"/>
        </dgm:presLayoutVars>
      </dgm:prSet>
      <dgm:spPr/>
    </dgm:pt>
    <dgm:pt modelId="{CBA428D2-D548-4F19-8E79-87E461A52CC6}" type="pres">
      <dgm:prSet presAssocID="{1D793AC1-46A9-4D54-A7C1-344515279D50}" presName="rootComposite" presStyleCnt="0"/>
      <dgm:spPr/>
    </dgm:pt>
    <dgm:pt modelId="{B08C3AD7-FC01-4AAA-81A0-2B01D6F58831}" type="pres">
      <dgm:prSet presAssocID="{1D793AC1-46A9-4D54-A7C1-344515279D50}" presName="rootText" presStyleLbl="node2" presStyleIdx="0" presStyleCnt="5" custScaleX="215346" custScaleY="116664" custLinFactNeighborX="3892" custLinFactNeighborY="302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C0A09D5-AA3E-4EE3-8141-BB84CE93BCCE}" type="pres">
      <dgm:prSet presAssocID="{1D793AC1-46A9-4D54-A7C1-344515279D50}" presName="rootConnector" presStyleLbl="node2" presStyleIdx="0" presStyleCnt="5"/>
      <dgm:spPr/>
      <dgm:t>
        <a:bodyPr/>
        <a:lstStyle/>
        <a:p>
          <a:endParaRPr lang="hr-HR"/>
        </a:p>
      </dgm:t>
    </dgm:pt>
    <dgm:pt modelId="{0169C3C6-C34D-494F-B5A7-9D1B1E93A006}" type="pres">
      <dgm:prSet presAssocID="{1D793AC1-46A9-4D54-A7C1-344515279D50}" presName="hierChild4" presStyleCnt="0"/>
      <dgm:spPr/>
    </dgm:pt>
    <dgm:pt modelId="{71585D01-BDF7-4934-A017-221AC9C43B68}" type="pres">
      <dgm:prSet presAssocID="{6488D972-9275-4D9C-8522-73D8981BFA4D}" presName="Name37" presStyleLbl="parChTrans1D3" presStyleIdx="0" presStyleCnt="17"/>
      <dgm:spPr/>
      <dgm:t>
        <a:bodyPr/>
        <a:lstStyle/>
        <a:p>
          <a:endParaRPr lang="hr-HR"/>
        </a:p>
      </dgm:t>
    </dgm:pt>
    <dgm:pt modelId="{FBB72318-5151-4BC3-B158-15675BEDAD8A}" type="pres">
      <dgm:prSet presAssocID="{CA901218-D0C8-44F4-BD2C-168ADF8CAD88}" presName="hierRoot2" presStyleCnt="0">
        <dgm:presLayoutVars>
          <dgm:hierBranch val="init"/>
        </dgm:presLayoutVars>
      </dgm:prSet>
      <dgm:spPr/>
    </dgm:pt>
    <dgm:pt modelId="{6A4DCD69-5270-42E3-A569-C88F40751984}" type="pres">
      <dgm:prSet presAssocID="{CA901218-D0C8-44F4-BD2C-168ADF8CAD88}" presName="rootComposite" presStyleCnt="0"/>
      <dgm:spPr/>
    </dgm:pt>
    <dgm:pt modelId="{0B2E8253-A08C-4421-8840-E263D6937810}" type="pres">
      <dgm:prSet presAssocID="{CA901218-D0C8-44F4-BD2C-168ADF8CAD88}" presName="rootText" presStyleLbl="node3" presStyleIdx="0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A24373F-1239-4A31-9663-89A901EBE6E1}" type="pres">
      <dgm:prSet presAssocID="{CA901218-D0C8-44F4-BD2C-168ADF8CAD88}" presName="rootConnector" presStyleLbl="node3" presStyleIdx="0" presStyleCnt="17"/>
      <dgm:spPr/>
      <dgm:t>
        <a:bodyPr/>
        <a:lstStyle/>
        <a:p>
          <a:endParaRPr lang="hr-HR"/>
        </a:p>
      </dgm:t>
    </dgm:pt>
    <dgm:pt modelId="{4746EEBA-4C2B-4B05-A4B4-21D5F7A1D793}" type="pres">
      <dgm:prSet presAssocID="{CA901218-D0C8-44F4-BD2C-168ADF8CAD88}" presName="hierChild4" presStyleCnt="0"/>
      <dgm:spPr/>
    </dgm:pt>
    <dgm:pt modelId="{2A5C128D-1597-405A-B1B5-80D280822C99}" type="pres">
      <dgm:prSet presAssocID="{CA901218-D0C8-44F4-BD2C-168ADF8CAD88}" presName="hierChild5" presStyleCnt="0"/>
      <dgm:spPr/>
    </dgm:pt>
    <dgm:pt modelId="{F00ABE6E-3B73-4C8D-B978-801CB1A071AF}" type="pres">
      <dgm:prSet presAssocID="{27C52E2B-82C8-42C6-8C26-65B06F5A7F58}" presName="Name37" presStyleLbl="parChTrans1D3" presStyleIdx="1" presStyleCnt="17"/>
      <dgm:spPr/>
      <dgm:t>
        <a:bodyPr/>
        <a:lstStyle/>
        <a:p>
          <a:endParaRPr lang="hr-HR"/>
        </a:p>
      </dgm:t>
    </dgm:pt>
    <dgm:pt modelId="{A75B2621-1935-411B-A628-8D3423D4CD8F}" type="pres">
      <dgm:prSet presAssocID="{CF45CC22-4A26-4C7F-8C13-B22EB24AED06}" presName="hierRoot2" presStyleCnt="0">
        <dgm:presLayoutVars>
          <dgm:hierBranch val="init"/>
        </dgm:presLayoutVars>
      </dgm:prSet>
      <dgm:spPr/>
    </dgm:pt>
    <dgm:pt modelId="{941D7290-7FFC-4D39-850A-09265F594400}" type="pres">
      <dgm:prSet presAssocID="{CF45CC22-4A26-4C7F-8C13-B22EB24AED06}" presName="rootComposite" presStyleCnt="0"/>
      <dgm:spPr/>
    </dgm:pt>
    <dgm:pt modelId="{93A7B9E7-1EFA-4228-B6A7-E5C919F7CE1A}" type="pres">
      <dgm:prSet presAssocID="{CF45CC22-4A26-4C7F-8C13-B22EB24AED06}" presName="rootText" presStyleLbl="node3" presStyleIdx="1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D3D34B9-54CE-4310-9FDD-0A4A3251C2FC}" type="pres">
      <dgm:prSet presAssocID="{CF45CC22-4A26-4C7F-8C13-B22EB24AED06}" presName="rootConnector" presStyleLbl="node3" presStyleIdx="1" presStyleCnt="17"/>
      <dgm:spPr/>
      <dgm:t>
        <a:bodyPr/>
        <a:lstStyle/>
        <a:p>
          <a:endParaRPr lang="hr-HR"/>
        </a:p>
      </dgm:t>
    </dgm:pt>
    <dgm:pt modelId="{6E008C98-B9EF-413D-A086-EB5A6A3EDE3E}" type="pres">
      <dgm:prSet presAssocID="{CF45CC22-4A26-4C7F-8C13-B22EB24AED06}" presName="hierChild4" presStyleCnt="0"/>
      <dgm:spPr/>
    </dgm:pt>
    <dgm:pt modelId="{790C5F86-11F5-4677-8B87-B4ED1D827693}" type="pres">
      <dgm:prSet presAssocID="{CF45CC22-4A26-4C7F-8C13-B22EB24AED06}" presName="hierChild5" presStyleCnt="0"/>
      <dgm:spPr/>
    </dgm:pt>
    <dgm:pt modelId="{C6427E22-9E4F-45DD-A452-C61EF9AB3CCA}" type="pres">
      <dgm:prSet presAssocID="{F79619C2-6CD8-4119-8483-7963D1197AAC}" presName="Name37" presStyleLbl="parChTrans1D3" presStyleIdx="2" presStyleCnt="17"/>
      <dgm:spPr/>
      <dgm:t>
        <a:bodyPr/>
        <a:lstStyle/>
        <a:p>
          <a:endParaRPr lang="hr-HR"/>
        </a:p>
      </dgm:t>
    </dgm:pt>
    <dgm:pt modelId="{D4313593-2AB8-4F09-8089-7CB950FAE28F}" type="pres">
      <dgm:prSet presAssocID="{D07CA8BE-B9A3-4AEC-B56E-BF76BECD6F0D}" presName="hierRoot2" presStyleCnt="0">
        <dgm:presLayoutVars>
          <dgm:hierBranch val="init"/>
        </dgm:presLayoutVars>
      </dgm:prSet>
      <dgm:spPr/>
    </dgm:pt>
    <dgm:pt modelId="{9FA0AC82-F5E9-4CDE-A4CD-FE17427DBF06}" type="pres">
      <dgm:prSet presAssocID="{D07CA8BE-B9A3-4AEC-B56E-BF76BECD6F0D}" presName="rootComposite" presStyleCnt="0"/>
      <dgm:spPr/>
    </dgm:pt>
    <dgm:pt modelId="{98C2B508-65EC-46FB-AC5F-DDE9C2B84E24}" type="pres">
      <dgm:prSet presAssocID="{D07CA8BE-B9A3-4AEC-B56E-BF76BECD6F0D}" presName="rootText" presStyleLbl="node3" presStyleIdx="2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401CAC30-02AF-47D0-A0AB-5C66AE80A2E6}" type="pres">
      <dgm:prSet presAssocID="{D07CA8BE-B9A3-4AEC-B56E-BF76BECD6F0D}" presName="rootConnector" presStyleLbl="node3" presStyleIdx="2" presStyleCnt="17"/>
      <dgm:spPr/>
      <dgm:t>
        <a:bodyPr/>
        <a:lstStyle/>
        <a:p>
          <a:endParaRPr lang="hr-HR"/>
        </a:p>
      </dgm:t>
    </dgm:pt>
    <dgm:pt modelId="{BC21D047-145D-416D-9CD5-ECC29C7BF1A6}" type="pres">
      <dgm:prSet presAssocID="{D07CA8BE-B9A3-4AEC-B56E-BF76BECD6F0D}" presName="hierChild4" presStyleCnt="0"/>
      <dgm:spPr/>
    </dgm:pt>
    <dgm:pt modelId="{B5B057D2-F058-46EF-B1B9-824EA927101B}" type="pres">
      <dgm:prSet presAssocID="{D07CA8BE-B9A3-4AEC-B56E-BF76BECD6F0D}" presName="hierChild5" presStyleCnt="0"/>
      <dgm:spPr/>
    </dgm:pt>
    <dgm:pt modelId="{91EBEB8E-6816-4A31-B04F-79081D690296}" type="pres">
      <dgm:prSet presAssocID="{62B02FE8-98B7-4DEE-8308-D71B6751A799}" presName="Name37" presStyleLbl="parChTrans1D3" presStyleIdx="3" presStyleCnt="17"/>
      <dgm:spPr/>
      <dgm:t>
        <a:bodyPr/>
        <a:lstStyle/>
        <a:p>
          <a:endParaRPr lang="hr-HR"/>
        </a:p>
      </dgm:t>
    </dgm:pt>
    <dgm:pt modelId="{ECD162C2-40E8-4796-A89B-3EF67C8DA38E}" type="pres">
      <dgm:prSet presAssocID="{1D8DEC88-A946-41CA-AC2D-822F9D01FA0B}" presName="hierRoot2" presStyleCnt="0">
        <dgm:presLayoutVars>
          <dgm:hierBranch val="init"/>
        </dgm:presLayoutVars>
      </dgm:prSet>
      <dgm:spPr/>
    </dgm:pt>
    <dgm:pt modelId="{121353CF-DC46-43D4-A7B6-7EE34C663ADF}" type="pres">
      <dgm:prSet presAssocID="{1D8DEC88-A946-41CA-AC2D-822F9D01FA0B}" presName="rootComposite" presStyleCnt="0"/>
      <dgm:spPr/>
    </dgm:pt>
    <dgm:pt modelId="{922EB8E2-8090-4710-8F7E-345C9879ADD4}" type="pres">
      <dgm:prSet presAssocID="{1D8DEC88-A946-41CA-AC2D-822F9D01FA0B}" presName="rootText" presStyleLbl="node3" presStyleIdx="3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13E5B06-DEA6-4365-BA6C-1299E2BC212C}" type="pres">
      <dgm:prSet presAssocID="{1D8DEC88-A946-41CA-AC2D-822F9D01FA0B}" presName="rootConnector" presStyleLbl="node3" presStyleIdx="3" presStyleCnt="17"/>
      <dgm:spPr/>
      <dgm:t>
        <a:bodyPr/>
        <a:lstStyle/>
        <a:p>
          <a:endParaRPr lang="hr-HR"/>
        </a:p>
      </dgm:t>
    </dgm:pt>
    <dgm:pt modelId="{C984E568-E8C9-47E3-B9FB-0E495B2FEACA}" type="pres">
      <dgm:prSet presAssocID="{1D8DEC88-A946-41CA-AC2D-822F9D01FA0B}" presName="hierChild4" presStyleCnt="0"/>
      <dgm:spPr/>
    </dgm:pt>
    <dgm:pt modelId="{1C619378-02E6-4090-8B12-8D79D1F076D6}" type="pres">
      <dgm:prSet presAssocID="{1D8DEC88-A946-41CA-AC2D-822F9D01FA0B}" presName="hierChild5" presStyleCnt="0"/>
      <dgm:spPr/>
    </dgm:pt>
    <dgm:pt modelId="{A47E9396-7BFF-498C-BED1-A66381B3BC20}" type="pres">
      <dgm:prSet presAssocID="{5F222F0C-43A3-4789-AEF7-571D920773D5}" presName="Name37" presStyleLbl="parChTrans1D3" presStyleIdx="4" presStyleCnt="17"/>
      <dgm:spPr/>
      <dgm:t>
        <a:bodyPr/>
        <a:lstStyle/>
        <a:p>
          <a:endParaRPr lang="hr-HR"/>
        </a:p>
      </dgm:t>
    </dgm:pt>
    <dgm:pt modelId="{6B57D00C-3297-4A10-BEA4-B54B96ACA1C5}" type="pres">
      <dgm:prSet presAssocID="{00DD7807-9DE3-4CBC-9E07-48C911B0920B}" presName="hierRoot2" presStyleCnt="0">
        <dgm:presLayoutVars>
          <dgm:hierBranch val="init"/>
        </dgm:presLayoutVars>
      </dgm:prSet>
      <dgm:spPr/>
    </dgm:pt>
    <dgm:pt modelId="{9482043D-D7F2-4773-8D30-B1C6D1E4F138}" type="pres">
      <dgm:prSet presAssocID="{00DD7807-9DE3-4CBC-9E07-48C911B0920B}" presName="rootComposite" presStyleCnt="0"/>
      <dgm:spPr/>
    </dgm:pt>
    <dgm:pt modelId="{B49FF5B1-3A65-48D0-BF37-5E1C65950C03}" type="pres">
      <dgm:prSet presAssocID="{00DD7807-9DE3-4CBC-9E07-48C911B0920B}" presName="rootText" presStyleLbl="node3" presStyleIdx="4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E5EC29F-89B5-4C17-A039-ADA76D0CAC7B}" type="pres">
      <dgm:prSet presAssocID="{00DD7807-9DE3-4CBC-9E07-48C911B0920B}" presName="rootConnector" presStyleLbl="node3" presStyleIdx="4" presStyleCnt="17"/>
      <dgm:spPr/>
      <dgm:t>
        <a:bodyPr/>
        <a:lstStyle/>
        <a:p>
          <a:endParaRPr lang="hr-HR"/>
        </a:p>
      </dgm:t>
    </dgm:pt>
    <dgm:pt modelId="{FA38DA5B-6313-4A86-BCB8-D59739E5DD9C}" type="pres">
      <dgm:prSet presAssocID="{00DD7807-9DE3-4CBC-9E07-48C911B0920B}" presName="hierChild4" presStyleCnt="0"/>
      <dgm:spPr/>
    </dgm:pt>
    <dgm:pt modelId="{620B1F7A-D35A-4D58-A6D5-913F7A8B116D}" type="pres">
      <dgm:prSet presAssocID="{00DD7807-9DE3-4CBC-9E07-48C911B0920B}" presName="hierChild5" presStyleCnt="0"/>
      <dgm:spPr/>
    </dgm:pt>
    <dgm:pt modelId="{3952AE7D-0E04-4F6C-A535-D1613342F60A}" type="pres">
      <dgm:prSet presAssocID="{1D793AC1-46A9-4D54-A7C1-344515279D50}" presName="hierChild5" presStyleCnt="0"/>
      <dgm:spPr/>
    </dgm:pt>
    <dgm:pt modelId="{D792FA5A-4B3C-46EB-A6DD-77266E6ECF54}" type="pres">
      <dgm:prSet presAssocID="{3CE97737-C655-4C1A-946C-981B2C024E4A}" presName="Name37" presStyleLbl="parChTrans1D2" presStyleIdx="1" presStyleCnt="6"/>
      <dgm:spPr/>
      <dgm:t>
        <a:bodyPr/>
        <a:lstStyle/>
        <a:p>
          <a:endParaRPr lang="hr-HR"/>
        </a:p>
      </dgm:t>
    </dgm:pt>
    <dgm:pt modelId="{61A66F06-EC25-43C1-90D4-4A06EA2F41C4}" type="pres">
      <dgm:prSet presAssocID="{4C8A5641-9728-483E-B526-BC8A007B2062}" presName="hierRoot2" presStyleCnt="0">
        <dgm:presLayoutVars>
          <dgm:hierBranch val="init"/>
        </dgm:presLayoutVars>
      </dgm:prSet>
      <dgm:spPr/>
    </dgm:pt>
    <dgm:pt modelId="{0589CF77-F641-4BBB-88DA-99F82BFB9E56}" type="pres">
      <dgm:prSet presAssocID="{4C8A5641-9728-483E-B526-BC8A007B2062}" presName="rootComposite" presStyleCnt="0"/>
      <dgm:spPr/>
    </dgm:pt>
    <dgm:pt modelId="{912ED973-1342-4FA9-9BB4-CAA4D37CE049}" type="pres">
      <dgm:prSet presAssocID="{4C8A5641-9728-483E-B526-BC8A007B2062}" presName="rootText" presStyleLbl="node2" presStyleIdx="1" presStyleCnt="5" custScaleX="248589" custScaleY="11666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91D5C934-1A07-4B41-B0F9-CCC80A814FEB}" type="pres">
      <dgm:prSet presAssocID="{4C8A5641-9728-483E-B526-BC8A007B2062}" presName="rootConnector" presStyleLbl="node2" presStyleIdx="1" presStyleCnt="5"/>
      <dgm:spPr/>
      <dgm:t>
        <a:bodyPr/>
        <a:lstStyle/>
        <a:p>
          <a:endParaRPr lang="hr-HR"/>
        </a:p>
      </dgm:t>
    </dgm:pt>
    <dgm:pt modelId="{EBEEFFE3-FC8E-445B-8DD7-3AF6C40E4EC1}" type="pres">
      <dgm:prSet presAssocID="{4C8A5641-9728-483E-B526-BC8A007B2062}" presName="hierChild4" presStyleCnt="0"/>
      <dgm:spPr/>
    </dgm:pt>
    <dgm:pt modelId="{A999F6C2-34E3-4D12-AC67-71C1C8CD2BA9}" type="pres">
      <dgm:prSet presAssocID="{CA4C150C-44F7-4DE9-8101-CBC33DE199AA}" presName="Name37" presStyleLbl="parChTrans1D3" presStyleIdx="5" presStyleCnt="17"/>
      <dgm:spPr/>
      <dgm:t>
        <a:bodyPr/>
        <a:lstStyle/>
        <a:p>
          <a:endParaRPr lang="hr-HR"/>
        </a:p>
      </dgm:t>
    </dgm:pt>
    <dgm:pt modelId="{06E9E19F-5DFC-4A9F-A372-E9CC96D98C24}" type="pres">
      <dgm:prSet presAssocID="{36C1B151-3DEB-431B-8B87-9704888F507D}" presName="hierRoot2" presStyleCnt="0">
        <dgm:presLayoutVars>
          <dgm:hierBranch val="init"/>
        </dgm:presLayoutVars>
      </dgm:prSet>
      <dgm:spPr/>
    </dgm:pt>
    <dgm:pt modelId="{AA136F81-BD10-4FF9-92FF-657D020EA4EE}" type="pres">
      <dgm:prSet presAssocID="{36C1B151-3DEB-431B-8B87-9704888F507D}" presName="rootComposite" presStyleCnt="0"/>
      <dgm:spPr/>
    </dgm:pt>
    <dgm:pt modelId="{62BED6D0-1B7B-45C4-B0DA-703A2E7AB4E7}" type="pres">
      <dgm:prSet presAssocID="{36C1B151-3DEB-431B-8B87-9704888F507D}" presName="rootText" presStyleLbl="node3" presStyleIdx="5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0E61D5F5-7EBB-4D06-9C81-B4422151DE5E}" type="pres">
      <dgm:prSet presAssocID="{36C1B151-3DEB-431B-8B87-9704888F507D}" presName="rootConnector" presStyleLbl="node3" presStyleIdx="5" presStyleCnt="17"/>
      <dgm:spPr/>
      <dgm:t>
        <a:bodyPr/>
        <a:lstStyle/>
        <a:p>
          <a:endParaRPr lang="hr-HR"/>
        </a:p>
      </dgm:t>
    </dgm:pt>
    <dgm:pt modelId="{23E3DE17-B765-4101-89EE-9AD34F1B93B2}" type="pres">
      <dgm:prSet presAssocID="{36C1B151-3DEB-431B-8B87-9704888F507D}" presName="hierChild4" presStyleCnt="0"/>
      <dgm:spPr/>
    </dgm:pt>
    <dgm:pt modelId="{5ED543CA-FB5D-4B3D-9419-F306094E6BA6}" type="pres">
      <dgm:prSet presAssocID="{36C1B151-3DEB-431B-8B87-9704888F507D}" presName="hierChild5" presStyleCnt="0"/>
      <dgm:spPr/>
    </dgm:pt>
    <dgm:pt modelId="{F409D754-3954-41D1-99C4-05B13CFECB74}" type="pres">
      <dgm:prSet presAssocID="{F5298232-7949-4D3B-B8B4-7460E36642C0}" presName="Name37" presStyleLbl="parChTrans1D3" presStyleIdx="6" presStyleCnt="17"/>
      <dgm:spPr/>
      <dgm:t>
        <a:bodyPr/>
        <a:lstStyle/>
        <a:p>
          <a:endParaRPr lang="hr-HR"/>
        </a:p>
      </dgm:t>
    </dgm:pt>
    <dgm:pt modelId="{A541B9A6-87E7-4FA3-BAD0-984308905E54}" type="pres">
      <dgm:prSet presAssocID="{FEE91DBA-E6ED-42CD-B940-7104EF2E218A}" presName="hierRoot2" presStyleCnt="0">
        <dgm:presLayoutVars>
          <dgm:hierBranch val="init"/>
        </dgm:presLayoutVars>
      </dgm:prSet>
      <dgm:spPr/>
    </dgm:pt>
    <dgm:pt modelId="{DC8317CD-E418-4060-AE00-A80854DC4240}" type="pres">
      <dgm:prSet presAssocID="{FEE91DBA-E6ED-42CD-B940-7104EF2E218A}" presName="rootComposite" presStyleCnt="0"/>
      <dgm:spPr/>
    </dgm:pt>
    <dgm:pt modelId="{7B8F5D94-4459-4859-9AB7-96B1BF9C7040}" type="pres">
      <dgm:prSet presAssocID="{FEE91DBA-E6ED-42CD-B940-7104EF2E218A}" presName="rootText" presStyleLbl="node3" presStyleIdx="6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8129A85-8479-4DEE-B0F6-1B27B7307E26}" type="pres">
      <dgm:prSet presAssocID="{FEE91DBA-E6ED-42CD-B940-7104EF2E218A}" presName="rootConnector" presStyleLbl="node3" presStyleIdx="6" presStyleCnt="17"/>
      <dgm:spPr/>
      <dgm:t>
        <a:bodyPr/>
        <a:lstStyle/>
        <a:p>
          <a:endParaRPr lang="hr-HR"/>
        </a:p>
      </dgm:t>
    </dgm:pt>
    <dgm:pt modelId="{EB6C952E-6434-483D-B144-D0C0622FBC08}" type="pres">
      <dgm:prSet presAssocID="{FEE91DBA-E6ED-42CD-B940-7104EF2E218A}" presName="hierChild4" presStyleCnt="0"/>
      <dgm:spPr/>
    </dgm:pt>
    <dgm:pt modelId="{FC66D707-B44D-49B9-BB99-909F437D5D9E}" type="pres">
      <dgm:prSet presAssocID="{FEE91DBA-E6ED-42CD-B940-7104EF2E218A}" presName="hierChild5" presStyleCnt="0"/>
      <dgm:spPr/>
    </dgm:pt>
    <dgm:pt modelId="{98961535-FE95-4E45-84AB-07C0868CEE74}" type="pres">
      <dgm:prSet presAssocID="{4C8A5641-9728-483E-B526-BC8A007B2062}" presName="hierChild5" presStyleCnt="0"/>
      <dgm:spPr/>
    </dgm:pt>
    <dgm:pt modelId="{64D1D0E4-5CFD-4C90-A7FC-0E93CE7AA9C7}" type="pres">
      <dgm:prSet presAssocID="{1047C77D-F672-47A4-A9C3-77E0189710E2}" presName="Name37" presStyleLbl="parChTrans1D2" presStyleIdx="2" presStyleCnt="6"/>
      <dgm:spPr/>
      <dgm:t>
        <a:bodyPr/>
        <a:lstStyle/>
        <a:p>
          <a:endParaRPr lang="hr-HR"/>
        </a:p>
      </dgm:t>
    </dgm:pt>
    <dgm:pt modelId="{BCBA852F-41E8-4888-A981-027A36C7AF90}" type="pres">
      <dgm:prSet presAssocID="{F64C509D-5DE3-4BDB-9EDD-D02E177165B7}" presName="hierRoot2" presStyleCnt="0">
        <dgm:presLayoutVars>
          <dgm:hierBranch val="init"/>
        </dgm:presLayoutVars>
      </dgm:prSet>
      <dgm:spPr/>
    </dgm:pt>
    <dgm:pt modelId="{1E9CD33C-A4E5-4128-9C1A-3847E722FF69}" type="pres">
      <dgm:prSet presAssocID="{F64C509D-5DE3-4BDB-9EDD-D02E177165B7}" presName="rootComposite" presStyleCnt="0"/>
      <dgm:spPr/>
    </dgm:pt>
    <dgm:pt modelId="{48F60156-CD5A-4FAD-85D6-2FB483595BD7}" type="pres">
      <dgm:prSet presAssocID="{F64C509D-5DE3-4BDB-9EDD-D02E177165B7}" presName="rootText" presStyleLbl="node2" presStyleIdx="2" presStyleCnt="5" custScaleX="239434" custScaleY="11666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209C8B4-7540-4359-887B-D54F026C5A14}" type="pres">
      <dgm:prSet presAssocID="{F64C509D-5DE3-4BDB-9EDD-D02E177165B7}" presName="rootConnector" presStyleLbl="node2" presStyleIdx="2" presStyleCnt="5"/>
      <dgm:spPr/>
      <dgm:t>
        <a:bodyPr/>
        <a:lstStyle/>
        <a:p>
          <a:endParaRPr lang="hr-HR"/>
        </a:p>
      </dgm:t>
    </dgm:pt>
    <dgm:pt modelId="{0C0F0FBC-3DD0-4247-854E-2DBBBD701EC1}" type="pres">
      <dgm:prSet presAssocID="{F64C509D-5DE3-4BDB-9EDD-D02E177165B7}" presName="hierChild4" presStyleCnt="0"/>
      <dgm:spPr/>
    </dgm:pt>
    <dgm:pt modelId="{6F07AF99-BD01-49C9-9FF6-3164E313883C}" type="pres">
      <dgm:prSet presAssocID="{D62F4264-58CD-4C7E-81FA-D77839A67482}" presName="Name37" presStyleLbl="parChTrans1D3" presStyleIdx="7" presStyleCnt="17"/>
      <dgm:spPr/>
      <dgm:t>
        <a:bodyPr/>
        <a:lstStyle/>
        <a:p>
          <a:endParaRPr lang="hr-HR"/>
        </a:p>
      </dgm:t>
    </dgm:pt>
    <dgm:pt modelId="{666DE1EB-F839-4BFA-900F-F161B7B2D846}" type="pres">
      <dgm:prSet presAssocID="{A336E64B-E623-4F82-B404-031E0E4FA8FF}" presName="hierRoot2" presStyleCnt="0">
        <dgm:presLayoutVars>
          <dgm:hierBranch val="init"/>
        </dgm:presLayoutVars>
      </dgm:prSet>
      <dgm:spPr/>
    </dgm:pt>
    <dgm:pt modelId="{B235A0EA-AB9E-47F6-9159-06B51BFBA2B1}" type="pres">
      <dgm:prSet presAssocID="{A336E64B-E623-4F82-B404-031E0E4FA8FF}" presName="rootComposite" presStyleCnt="0"/>
      <dgm:spPr/>
    </dgm:pt>
    <dgm:pt modelId="{A2734659-860F-4FED-986D-234588487999}" type="pres">
      <dgm:prSet presAssocID="{A336E64B-E623-4F82-B404-031E0E4FA8FF}" presName="rootText" presStyleLbl="node3" presStyleIdx="7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BD9C6A9-F79D-4FE4-8693-5A25CF153983}" type="pres">
      <dgm:prSet presAssocID="{A336E64B-E623-4F82-B404-031E0E4FA8FF}" presName="rootConnector" presStyleLbl="node3" presStyleIdx="7" presStyleCnt="17"/>
      <dgm:spPr/>
      <dgm:t>
        <a:bodyPr/>
        <a:lstStyle/>
        <a:p>
          <a:endParaRPr lang="hr-HR"/>
        </a:p>
      </dgm:t>
    </dgm:pt>
    <dgm:pt modelId="{E07DEC4C-0CF4-4C4F-871F-7434CA291021}" type="pres">
      <dgm:prSet presAssocID="{A336E64B-E623-4F82-B404-031E0E4FA8FF}" presName="hierChild4" presStyleCnt="0"/>
      <dgm:spPr/>
    </dgm:pt>
    <dgm:pt modelId="{63F6822A-15A8-4175-B213-05782852B2F3}" type="pres">
      <dgm:prSet presAssocID="{A336E64B-E623-4F82-B404-031E0E4FA8FF}" presName="hierChild5" presStyleCnt="0"/>
      <dgm:spPr/>
    </dgm:pt>
    <dgm:pt modelId="{0F91CCA0-8B56-4C83-A461-4BF7E031F2A3}" type="pres">
      <dgm:prSet presAssocID="{2D6A4310-43A3-47CF-B0AB-CA612B49D288}" presName="Name37" presStyleLbl="parChTrans1D3" presStyleIdx="8" presStyleCnt="17"/>
      <dgm:spPr/>
      <dgm:t>
        <a:bodyPr/>
        <a:lstStyle/>
        <a:p>
          <a:endParaRPr lang="hr-HR"/>
        </a:p>
      </dgm:t>
    </dgm:pt>
    <dgm:pt modelId="{2EDB79C5-B2A2-44F5-BC8D-FF7BC0B232BA}" type="pres">
      <dgm:prSet presAssocID="{A58EBDF6-F375-4042-B014-2EC2AADECE43}" presName="hierRoot2" presStyleCnt="0">
        <dgm:presLayoutVars>
          <dgm:hierBranch val="init"/>
        </dgm:presLayoutVars>
      </dgm:prSet>
      <dgm:spPr/>
    </dgm:pt>
    <dgm:pt modelId="{C1E156F4-356D-488F-9954-E1D5824217B3}" type="pres">
      <dgm:prSet presAssocID="{A58EBDF6-F375-4042-B014-2EC2AADECE43}" presName="rootComposite" presStyleCnt="0"/>
      <dgm:spPr/>
    </dgm:pt>
    <dgm:pt modelId="{4B4193D1-4A34-4399-83C8-1774EEBD660E}" type="pres">
      <dgm:prSet presAssocID="{A58EBDF6-F375-4042-B014-2EC2AADECE43}" presName="rootText" presStyleLbl="node3" presStyleIdx="8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843E044-2CCE-4BEB-9478-CEE132AF36A7}" type="pres">
      <dgm:prSet presAssocID="{A58EBDF6-F375-4042-B014-2EC2AADECE43}" presName="rootConnector" presStyleLbl="node3" presStyleIdx="8" presStyleCnt="17"/>
      <dgm:spPr/>
      <dgm:t>
        <a:bodyPr/>
        <a:lstStyle/>
        <a:p>
          <a:endParaRPr lang="hr-HR"/>
        </a:p>
      </dgm:t>
    </dgm:pt>
    <dgm:pt modelId="{15E407CF-967D-4AF1-B4D1-20FD0137820C}" type="pres">
      <dgm:prSet presAssocID="{A58EBDF6-F375-4042-B014-2EC2AADECE43}" presName="hierChild4" presStyleCnt="0"/>
      <dgm:spPr/>
    </dgm:pt>
    <dgm:pt modelId="{70BD9C0F-B580-4E83-9FF3-3C3546512BAD}" type="pres">
      <dgm:prSet presAssocID="{A58EBDF6-F375-4042-B014-2EC2AADECE43}" presName="hierChild5" presStyleCnt="0"/>
      <dgm:spPr/>
    </dgm:pt>
    <dgm:pt modelId="{77406EE9-380D-42FB-91B1-2CB2D0CF5F1A}" type="pres">
      <dgm:prSet presAssocID="{F64C509D-5DE3-4BDB-9EDD-D02E177165B7}" presName="hierChild5" presStyleCnt="0"/>
      <dgm:spPr/>
    </dgm:pt>
    <dgm:pt modelId="{2CCF5D97-0BCD-4FF9-862C-E8B54F3793E2}" type="pres">
      <dgm:prSet presAssocID="{BE59B6A2-F8A4-445A-BE35-F312F12F2847}" presName="Name37" presStyleLbl="parChTrans1D2" presStyleIdx="3" presStyleCnt="6"/>
      <dgm:spPr/>
      <dgm:t>
        <a:bodyPr/>
        <a:lstStyle/>
        <a:p>
          <a:endParaRPr lang="hr-HR"/>
        </a:p>
      </dgm:t>
    </dgm:pt>
    <dgm:pt modelId="{0D2D85E3-30AE-48F7-B6D4-21534508DC29}" type="pres">
      <dgm:prSet presAssocID="{B6EE5932-298A-416B-8199-92FFC0A0B3ED}" presName="hierRoot2" presStyleCnt="0">
        <dgm:presLayoutVars>
          <dgm:hierBranch val="init"/>
        </dgm:presLayoutVars>
      </dgm:prSet>
      <dgm:spPr/>
    </dgm:pt>
    <dgm:pt modelId="{7E39E448-7EEE-4A50-98A0-FA555A2F5566}" type="pres">
      <dgm:prSet presAssocID="{B6EE5932-298A-416B-8199-92FFC0A0B3ED}" presName="rootComposite" presStyleCnt="0"/>
      <dgm:spPr/>
    </dgm:pt>
    <dgm:pt modelId="{78AE94B9-4CF6-4061-9945-7A6DD2E3D741}" type="pres">
      <dgm:prSet presAssocID="{B6EE5932-298A-416B-8199-92FFC0A0B3ED}" presName="rootText" presStyleLbl="node2" presStyleIdx="3" presStyleCnt="5" custScaleX="243943" custScaleY="115954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2863989-530E-40F5-8586-54858B74B55C}" type="pres">
      <dgm:prSet presAssocID="{B6EE5932-298A-416B-8199-92FFC0A0B3ED}" presName="rootConnector" presStyleLbl="node2" presStyleIdx="3" presStyleCnt="5"/>
      <dgm:spPr/>
      <dgm:t>
        <a:bodyPr/>
        <a:lstStyle/>
        <a:p>
          <a:endParaRPr lang="hr-HR"/>
        </a:p>
      </dgm:t>
    </dgm:pt>
    <dgm:pt modelId="{2CB20969-9E90-440C-BF3D-E2B0AB2D6FFB}" type="pres">
      <dgm:prSet presAssocID="{B6EE5932-298A-416B-8199-92FFC0A0B3ED}" presName="hierChild4" presStyleCnt="0"/>
      <dgm:spPr/>
    </dgm:pt>
    <dgm:pt modelId="{FAE90C44-0CB5-4EA0-91F8-810AB1D44D79}" type="pres">
      <dgm:prSet presAssocID="{0C45C4BF-13D9-47F2-99E8-AD09EC2159CD}" presName="Name37" presStyleLbl="parChTrans1D3" presStyleIdx="9" presStyleCnt="17"/>
      <dgm:spPr/>
      <dgm:t>
        <a:bodyPr/>
        <a:lstStyle/>
        <a:p>
          <a:endParaRPr lang="hr-HR"/>
        </a:p>
      </dgm:t>
    </dgm:pt>
    <dgm:pt modelId="{501784FF-7DC8-4FE6-A432-CDE30415A737}" type="pres">
      <dgm:prSet presAssocID="{F4D4DB5A-0BDB-4580-A16A-647B8B77711F}" presName="hierRoot2" presStyleCnt="0">
        <dgm:presLayoutVars>
          <dgm:hierBranch val="init"/>
        </dgm:presLayoutVars>
      </dgm:prSet>
      <dgm:spPr/>
    </dgm:pt>
    <dgm:pt modelId="{738C4AE3-6931-410E-8C75-24133025EB41}" type="pres">
      <dgm:prSet presAssocID="{F4D4DB5A-0BDB-4580-A16A-647B8B77711F}" presName="rootComposite" presStyleCnt="0"/>
      <dgm:spPr/>
    </dgm:pt>
    <dgm:pt modelId="{15E19692-12EB-4993-9F45-BB55224BE7B0}" type="pres">
      <dgm:prSet presAssocID="{F4D4DB5A-0BDB-4580-A16A-647B8B77711F}" presName="rootText" presStyleLbl="node3" presStyleIdx="9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A00D40D-90F0-4656-B9EE-78A7864C301A}" type="pres">
      <dgm:prSet presAssocID="{F4D4DB5A-0BDB-4580-A16A-647B8B77711F}" presName="rootConnector" presStyleLbl="node3" presStyleIdx="9" presStyleCnt="17"/>
      <dgm:spPr/>
      <dgm:t>
        <a:bodyPr/>
        <a:lstStyle/>
        <a:p>
          <a:endParaRPr lang="hr-HR"/>
        </a:p>
      </dgm:t>
    </dgm:pt>
    <dgm:pt modelId="{599FE3E0-30C6-4177-9A42-C3437BD061D9}" type="pres">
      <dgm:prSet presAssocID="{F4D4DB5A-0BDB-4580-A16A-647B8B77711F}" presName="hierChild4" presStyleCnt="0"/>
      <dgm:spPr/>
    </dgm:pt>
    <dgm:pt modelId="{6ED7CFDA-F752-4597-88A5-8BA240DAF877}" type="pres">
      <dgm:prSet presAssocID="{F4D4DB5A-0BDB-4580-A16A-647B8B77711F}" presName="hierChild5" presStyleCnt="0"/>
      <dgm:spPr/>
    </dgm:pt>
    <dgm:pt modelId="{17398AAE-0F2A-4562-90F9-A8F2E4A6529A}" type="pres">
      <dgm:prSet presAssocID="{6A5AA23A-28C9-4918-BB1B-17AE8A59665C}" presName="Name37" presStyleLbl="parChTrans1D3" presStyleIdx="10" presStyleCnt="17"/>
      <dgm:spPr/>
      <dgm:t>
        <a:bodyPr/>
        <a:lstStyle/>
        <a:p>
          <a:endParaRPr lang="hr-HR"/>
        </a:p>
      </dgm:t>
    </dgm:pt>
    <dgm:pt modelId="{6961ED55-E0E8-4227-987D-FA8952443027}" type="pres">
      <dgm:prSet presAssocID="{CC34C096-0942-48E9-8A91-A213BB130413}" presName="hierRoot2" presStyleCnt="0">
        <dgm:presLayoutVars>
          <dgm:hierBranch val="init"/>
        </dgm:presLayoutVars>
      </dgm:prSet>
      <dgm:spPr/>
    </dgm:pt>
    <dgm:pt modelId="{E9F39580-B3DE-4DA2-90F8-9AD6D9A796D9}" type="pres">
      <dgm:prSet presAssocID="{CC34C096-0942-48E9-8A91-A213BB130413}" presName="rootComposite" presStyleCnt="0"/>
      <dgm:spPr/>
    </dgm:pt>
    <dgm:pt modelId="{58B14771-8F04-40AE-AB6E-7978B2A224B4}" type="pres">
      <dgm:prSet presAssocID="{CC34C096-0942-48E9-8A91-A213BB130413}" presName="rootText" presStyleLbl="node3" presStyleIdx="10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33F3C75B-E1A7-4B0D-8D17-990EC0B92326}" type="pres">
      <dgm:prSet presAssocID="{CC34C096-0942-48E9-8A91-A213BB130413}" presName="rootConnector" presStyleLbl="node3" presStyleIdx="10" presStyleCnt="17"/>
      <dgm:spPr/>
      <dgm:t>
        <a:bodyPr/>
        <a:lstStyle/>
        <a:p>
          <a:endParaRPr lang="hr-HR"/>
        </a:p>
      </dgm:t>
    </dgm:pt>
    <dgm:pt modelId="{091A5698-98CB-4CDB-B39B-3FCE8657172B}" type="pres">
      <dgm:prSet presAssocID="{CC34C096-0942-48E9-8A91-A213BB130413}" presName="hierChild4" presStyleCnt="0"/>
      <dgm:spPr/>
    </dgm:pt>
    <dgm:pt modelId="{CAC906F4-79B4-4066-9E5C-8EDE585F2544}" type="pres">
      <dgm:prSet presAssocID="{CC34C096-0942-48E9-8A91-A213BB130413}" presName="hierChild5" presStyleCnt="0"/>
      <dgm:spPr/>
    </dgm:pt>
    <dgm:pt modelId="{981F87DE-FDE9-4CAB-8924-D67AE1ED0455}" type="pres">
      <dgm:prSet presAssocID="{C24CC844-388A-4B35-AB93-92A87C29E3B9}" presName="Name37" presStyleLbl="parChTrans1D3" presStyleIdx="11" presStyleCnt="17"/>
      <dgm:spPr/>
      <dgm:t>
        <a:bodyPr/>
        <a:lstStyle/>
        <a:p>
          <a:endParaRPr lang="hr-HR"/>
        </a:p>
      </dgm:t>
    </dgm:pt>
    <dgm:pt modelId="{99F4BF23-5159-4144-B7D9-AA93715B5F38}" type="pres">
      <dgm:prSet presAssocID="{532897C3-D69C-4D44-B1D9-A9E7C5727C55}" presName="hierRoot2" presStyleCnt="0">
        <dgm:presLayoutVars>
          <dgm:hierBranch val="init"/>
        </dgm:presLayoutVars>
      </dgm:prSet>
      <dgm:spPr/>
    </dgm:pt>
    <dgm:pt modelId="{30C9DA49-3105-4E9A-9331-6A126A1FE1C5}" type="pres">
      <dgm:prSet presAssocID="{532897C3-D69C-4D44-B1D9-A9E7C5727C55}" presName="rootComposite" presStyleCnt="0"/>
      <dgm:spPr/>
    </dgm:pt>
    <dgm:pt modelId="{324D9B99-AE87-4D06-97B0-B4397FFB2EE4}" type="pres">
      <dgm:prSet presAssocID="{532897C3-D69C-4D44-B1D9-A9E7C5727C55}" presName="rootText" presStyleLbl="node3" presStyleIdx="11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EA73FCB3-7D5F-4B1C-BE6F-41DF54E2EDAA}" type="pres">
      <dgm:prSet presAssocID="{532897C3-D69C-4D44-B1D9-A9E7C5727C55}" presName="rootConnector" presStyleLbl="node3" presStyleIdx="11" presStyleCnt="17"/>
      <dgm:spPr/>
      <dgm:t>
        <a:bodyPr/>
        <a:lstStyle/>
        <a:p>
          <a:endParaRPr lang="hr-HR"/>
        </a:p>
      </dgm:t>
    </dgm:pt>
    <dgm:pt modelId="{B9798F5A-438D-4F22-BCBE-97D07AD8BA1E}" type="pres">
      <dgm:prSet presAssocID="{532897C3-D69C-4D44-B1D9-A9E7C5727C55}" presName="hierChild4" presStyleCnt="0"/>
      <dgm:spPr/>
    </dgm:pt>
    <dgm:pt modelId="{7F55AF03-5F32-4536-877D-6C9C9AD8EE93}" type="pres">
      <dgm:prSet presAssocID="{532897C3-D69C-4D44-B1D9-A9E7C5727C55}" presName="hierChild5" presStyleCnt="0"/>
      <dgm:spPr/>
    </dgm:pt>
    <dgm:pt modelId="{D61909F0-C5B8-4E32-BEFF-88AFEFDB9129}" type="pres">
      <dgm:prSet presAssocID="{318F7327-AC50-4E64-9C29-FACBAE5D6BE5}" presName="Name37" presStyleLbl="parChTrans1D3" presStyleIdx="12" presStyleCnt="17"/>
      <dgm:spPr/>
      <dgm:t>
        <a:bodyPr/>
        <a:lstStyle/>
        <a:p>
          <a:endParaRPr lang="hr-HR"/>
        </a:p>
      </dgm:t>
    </dgm:pt>
    <dgm:pt modelId="{D267139B-521D-4699-9422-A81D5A13ECBA}" type="pres">
      <dgm:prSet presAssocID="{F299BD35-D740-4D97-BAD9-255B7290A98F}" presName="hierRoot2" presStyleCnt="0">
        <dgm:presLayoutVars>
          <dgm:hierBranch val="init"/>
        </dgm:presLayoutVars>
      </dgm:prSet>
      <dgm:spPr/>
    </dgm:pt>
    <dgm:pt modelId="{165DFD94-21EE-44A5-AFF7-B8D3CF15D0A0}" type="pres">
      <dgm:prSet presAssocID="{F299BD35-D740-4D97-BAD9-255B7290A98F}" presName="rootComposite" presStyleCnt="0"/>
      <dgm:spPr/>
    </dgm:pt>
    <dgm:pt modelId="{CF1EAC50-1046-4297-BC67-C25C9EF321EE}" type="pres">
      <dgm:prSet presAssocID="{F299BD35-D740-4D97-BAD9-255B7290A98F}" presName="rootText" presStyleLbl="node3" presStyleIdx="12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2B431C8-CAB0-44BE-9397-1211F1E8E6B6}" type="pres">
      <dgm:prSet presAssocID="{F299BD35-D740-4D97-BAD9-255B7290A98F}" presName="rootConnector" presStyleLbl="node3" presStyleIdx="12" presStyleCnt="17"/>
      <dgm:spPr/>
      <dgm:t>
        <a:bodyPr/>
        <a:lstStyle/>
        <a:p>
          <a:endParaRPr lang="hr-HR"/>
        </a:p>
      </dgm:t>
    </dgm:pt>
    <dgm:pt modelId="{7380FB16-D2A7-4AC3-B387-5CEBDC40EBE4}" type="pres">
      <dgm:prSet presAssocID="{F299BD35-D740-4D97-BAD9-255B7290A98F}" presName="hierChild4" presStyleCnt="0"/>
      <dgm:spPr/>
    </dgm:pt>
    <dgm:pt modelId="{7505AEE1-4C25-481C-B373-1C27CD8E3AA6}" type="pres">
      <dgm:prSet presAssocID="{F299BD35-D740-4D97-BAD9-255B7290A98F}" presName="hierChild5" presStyleCnt="0"/>
      <dgm:spPr/>
    </dgm:pt>
    <dgm:pt modelId="{C4282C0B-1E79-40BF-B500-79640ABA1753}" type="pres">
      <dgm:prSet presAssocID="{E0A063E4-20A4-4DFC-90AD-31FF7849A3D7}" presName="Name37" presStyleLbl="parChTrans1D3" presStyleIdx="13" presStyleCnt="17"/>
      <dgm:spPr/>
      <dgm:t>
        <a:bodyPr/>
        <a:lstStyle/>
        <a:p>
          <a:endParaRPr lang="hr-HR"/>
        </a:p>
      </dgm:t>
    </dgm:pt>
    <dgm:pt modelId="{150C2305-6824-45D2-9C91-712DD59883A6}" type="pres">
      <dgm:prSet presAssocID="{D289989E-36B8-49EE-B84E-6DC9052BBED0}" presName="hierRoot2" presStyleCnt="0">
        <dgm:presLayoutVars>
          <dgm:hierBranch val="init"/>
        </dgm:presLayoutVars>
      </dgm:prSet>
      <dgm:spPr/>
    </dgm:pt>
    <dgm:pt modelId="{C9AC7EF3-6445-42BA-BEC2-EE5400E2DE6B}" type="pres">
      <dgm:prSet presAssocID="{D289989E-36B8-49EE-B84E-6DC9052BBED0}" presName="rootComposite" presStyleCnt="0"/>
      <dgm:spPr/>
    </dgm:pt>
    <dgm:pt modelId="{F6994224-D936-4589-BAE8-0DD8CBED0AB7}" type="pres">
      <dgm:prSet presAssocID="{D289989E-36B8-49EE-B84E-6DC9052BBED0}" presName="rootText" presStyleLbl="node3" presStyleIdx="13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21C0830F-9A27-46BD-B1D8-BFB5F2DE505E}" type="pres">
      <dgm:prSet presAssocID="{D289989E-36B8-49EE-B84E-6DC9052BBED0}" presName="rootConnector" presStyleLbl="node3" presStyleIdx="13" presStyleCnt="17"/>
      <dgm:spPr/>
      <dgm:t>
        <a:bodyPr/>
        <a:lstStyle/>
        <a:p>
          <a:endParaRPr lang="hr-HR"/>
        </a:p>
      </dgm:t>
    </dgm:pt>
    <dgm:pt modelId="{5039940F-A8BB-47E5-B1C4-07CB3D25350C}" type="pres">
      <dgm:prSet presAssocID="{D289989E-36B8-49EE-B84E-6DC9052BBED0}" presName="hierChild4" presStyleCnt="0"/>
      <dgm:spPr/>
    </dgm:pt>
    <dgm:pt modelId="{225540A4-A9BD-46EF-860A-DA22463F08F7}" type="pres">
      <dgm:prSet presAssocID="{D289989E-36B8-49EE-B84E-6DC9052BBED0}" presName="hierChild5" presStyleCnt="0"/>
      <dgm:spPr/>
    </dgm:pt>
    <dgm:pt modelId="{856E7D89-74BE-40EF-9D45-416BAC8C27C8}" type="pres">
      <dgm:prSet presAssocID="{B6EE5932-298A-416B-8199-92FFC0A0B3ED}" presName="hierChild5" presStyleCnt="0"/>
      <dgm:spPr/>
    </dgm:pt>
    <dgm:pt modelId="{B90E9C65-FEC7-450E-928A-46CDB367D87A}" type="pres">
      <dgm:prSet presAssocID="{E6F1B20D-3680-4B75-A717-98B087A4AF90}" presName="Name37" presStyleLbl="parChTrans1D2" presStyleIdx="4" presStyleCnt="6"/>
      <dgm:spPr/>
      <dgm:t>
        <a:bodyPr/>
        <a:lstStyle/>
        <a:p>
          <a:endParaRPr lang="hr-HR"/>
        </a:p>
      </dgm:t>
    </dgm:pt>
    <dgm:pt modelId="{D7CE7D05-711C-4667-BBED-1FDBA46D2796}" type="pres">
      <dgm:prSet presAssocID="{8E374A56-9688-4B28-ADBA-9508E0B414FF}" presName="hierRoot2" presStyleCnt="0">
        <dgm:presLayoutVars>
          <dgm:hierBranch val="init"/>
        </dgm:presLayoutVars>
      </dgm:prSet>
      <dgm:spPr/>
    </dgm:pt>
    <dgm:pt modelId="{FC6C5FD4-8F6F-44B3-85D8-609381EFD44F}" type="pres">
      <dgm:prSet presAssocID="{8E374A56-9688-4B28-ADBA-9508E0B414FF}" presName="rootComposite" presStyleCnt="0"/>
      <dgm:spPr/>
    </dgm:pt>
    <dgm:pt modelId="{32E027B9-8E78-422C-99C8-B0588CE626B8}" type="pres">
      <dgm:prSet presAssocID="{8E374A56-9688-4B28-ADBA-9508E0B414FF}" presName="rootText" presStyleLbl="node2" presStyleIdx="4" presStyleCnt="5" custScaleX="199624" custScaleY="11443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DBBA4DAE-D2EF-4904-9492-CD7933C30140}" type="pres">
      <dgm:prSet presAssocID="{8E374A56-9688-4B28-ADBA-9508E0B414FF}" presName="rootConnector" presStyleLbl="node2" presStyleIdx="4" presStyleCnt="5"/>
      <dgm:spPr/>
      <dgm:t>
        <a:bodyPr/>
        <a:lstStyle/>
        <a:p>
          <a:endParaRPr lang="hr-HR"/>
        </a:p>
      </dgm:t>
    </dgm:pt>
    <dgm:pt modelId="{051C7C23-CB4E-4E45-8BEC-76045F17CEA2}" type="pres">
      <dgm:prSet presAssocID="{8E374A56-9688-4B28-ADBA-9508E0B414FF}" presName="hierChild4" presStyleCnt="0"/>
      <dgm:spPr/>
    </dgm:pt>
    <dgm:pt modelId="{90B4821F-D3C0-4291-A352-6C2D03F2AF37}" type="pres">
      <dgm:prSet presAssocID="{5BDD7486-2FCE-499B-A3AB-293B7A5F96E1}" presName="Name37" presStyleLbl="parChTrans1D3" presStyleIdx="14" presStyleCnt="17"/>
      <dgm:spPr/>
      <dgm:t>
        <a:bodyPr/>
        <a:lstStyle/>
        <a:p>
          <a:endParaRPr lang="hr-HR"/>
        </a:p>
      </dgm:t>
    </dgm:pt>
    <dgm:pt modelId="{604B98E0-D2C3-4FF0-B9E5-E8C0E1622BE1}" type="pres">
      <dgm:prSet presAssocID="{8F8D543E-9881-465A-B374-8FA09F7FB012}" presName="hierRoot2" presStyleCnt="0">
        <dgm:presLayoutVars>
          <dgm:hierBranch val="init"/>
        </dgm:presLayoutVars>
      </dgm:prSet>
      <dgm:spPr/>
    </dgm:pt>
    <dgm:pt modelId="{999E38DB-41B5-4A42-B4A9-E720748A8062}" type="pres">
      <dgm:prSet presAssocID="{8F8D543E-9881-465A-B374-8FA09F7FB012}" presName="rootComposite" presStyleCnt="0"/>
      <dgm:spPr/>
    </dgm:pt>
    <dgm:pt modelId="{C8D026E4-F018-4CA9-99BB-2A6EF5AF4BA7}" type="pres">
      <dgm:prSet presAssocID="{8F8D543E-9881-465A-B374-8FA09F7FB012}" presName="rootText" presStyleLbl="node3" presStyleIdx="14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171300DE-420A-454C-B3C6-A585B0360F22}" type="pres">
      <dgm:prSet presAssocID="{8F8D543E-9881-465A-B374-8FA09F7FB012}" presName="rootConnector" presStyleLbl="node3" presStyleIdx="14" presStyleCnt="17"/>
      <dgm:spPr/>
      <dgm:t>
        <a:bodyPr/>
        <a:lstStyle/>
        <a:p>
          <a:endParaRPr lang="hr-HR"/>
        </a:p>
      </dgm:t>
    </dgm:pt>
    <dgm:pt modelId="{C9C1C8DA-2651-4C4C-88DF-5D96347CE6D9}" type="pres">
      <dgm:prSet presAssocID="{8F8D543E-9881-465A-B374-8FA09F7FB012}" presName="hierChild4" presStyleCnt="0"/>
      <dgm:spPr/>
    </dgm:pt>
    <dgm:pt modelId="{AA5CD7CF-BAA7-4F6C-B88F-13BA8121CBA5}" type="pres">
      <dgm:prSet presAssocID="{8F8D543E-9881-465A-B374-8FA09F7FB012}" presName="hierChild5" presStyleCnt="0"/>
      <dgm:spPr/>
    </dgm:pt>
    <dgm:pt modelId="{83F069DD-49A9-4E02-AB23-EEFE670FD7A9}" type="pres">
      <dgm:prSet presAssocID="{08B51FDD-EED3-4923-9E8C-FB864BBC85B8}" presName="Name37" presStyleLbl="parChTrans1D3" presStyleIdx="15" presStyleCnt="17"/>
      <dgm:spPr/>
      <dgm:t>
        <a:bodyPr/>
        <a:lstStyle/>
        <a:p>
          <a:endParaRPr lang="hr-HR"/>
        </a:p>
      </dgm:t>
    </dgm:pt>
    <dgm:pt modelId="{8F5F3387-7F05-417D-A768-D25125EAA48B}" type="pres">
      <dgm:prSet presAssocID="{034034E3-E0B8-40CF-80E7-A36182F34F2D}" presName="hierRoot2" presStyleCnt="0">
        <dgm:presLayoutVars>
          <dgm:hierBranch val="init"/>
        </dgm:presLayoutVars>
      </dgm:prSet>
      <dgm:spPr/>
    </dgm:pt>
    <dgm:pt modelId="{86835BB4-E63F-4CC6-B065-F0E5AD18F70E}" type="pres">
      <dgm:prSet presAssocID="{034034E3-E0B8-40CF-80E7-A36182F34F2D}" presName="rootComposite" presStyleCnt="0"/>
      <dgm:spPr/>
    </dgm:pt>
    <dgm:pt modelId="{CD19F600-D784-48B1-AAC3-C38DB5DAD2CF}" type="pres">
      <dgm:prSet presAssocID="{034034E3-E0B8-40CF-80E7-A36182F34F2D}" presName="rootText" presStyleLbl="node3" presStyleIdx="15" presStyleCnt="17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A252245-06CA-4438-87D6-C4B29BC1861E}" type="pres">
      <dgm:prSet presAssocID="{034034E3-E0B8-40CF-80E7-A36182F34F2D}" presName="rootConnector" presStyleLbl="node3" presStyleIdx="15" presStyleCnt="17"/>
      <dgm:spPr/>
      <dgm:t>
        <a:bodyPr/>
        <a:lstStyle/>
        <a:p>
          <a:endParaRPr lang="hr-HR"/>
        </a:p>
      </dgm:t>
    </dgm:pt>
    <dgm:pt modelId="{4B7557D9-B477-493D-9E3C-F6FFE47481CE}" type="pres">
      <dgm:prSet presAssocID="{034034E3-E0B8-40CF-80E7-A36182F34F2D}" presName="hierChild4" presStyleCnt="0"/>
      <dgm:spPr/>
    </dgm:pt>
    <dgm:pt modelId="{8CC93A5C-0871-476F-87EE-1164474A1A70}" type="pres">
      <dgm:prSet presAssocID="{034034E3-E0B8-40CF-80E7-A36182F34F2D}" presName="hierChild5" presStyleCnt="0"/>
      <dgm:spPr/>
    </dgm:pt>
    <dgm:pt modelId="{1DAC1E96-591D-4E55-A3B2-66D266E96753}" type="pres">
      <dgm:prSet presAssocID="{199BD5E0-88CD-40EC-9D37-686E552FE4DE}" presName="Name37" presStyleLbl="parChTrans1D3" presStyleIdx="16" presStyleCnt="17"/>
      <dgm:spPr/>
      <dgm:t>
        <a:bodyPr/>
        <a:lstStyle/>
        <a:p>
          <a:endParaRPr lang="hr-HR"/>
        </a:p>
      </dgm:t>
    </dgm:pt>
    <dgm:pt modelId="{704065DC-68DB-43DE-BA1D-8B00EFFBF20A}" type="pres">
      <dgm:prSet presAssocID="{CAB864F4-84AC-4C40-8918-FCF1F26E546E}" presName="hierRoot2" presStyleCnt="0">
        <dgm:presLayoutVars>
          <dgm:hierBranch val="init"/>
        </dgm:presLayoutVars>
      </dgm:prSet>
      <dgm:spPr/>
    </dgm:pt>
    <dgm:pt modelId="{285A4F73-8A4F-4601-9269-D06FF9109012}" type="pres">
      <dgm:prSet presAssocID="{CAB864F4-84AC-4C40-8918-FCF1F26E546E}" presName="rootComposite" presStyleCnt="0"/>
      <dgm:spPr/>
    </dgm:pt>
    <dgm:pt modelId="{4AACCFEB-FE67-4E36-8420-24E8C177A34A}" type="pres">
      <dgm:prSet presAssocID="{CAB864F4-84AC-4C40-8918-FCF1F26E546E}" presName="rootText" presStyleLbl="node3" presStyleIdx="16" presStyleCnt="17" custLinFactNeighborX="-1632" custLinFactNeighborY="-95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83224513-6FCF-47FF-820A-FBE871DDE7D8}" type="pres">
      <dgm:prSet presAssocID="{CAB864F4-84AC-4C40-8918-FCF1F26E546E}" presName="rootConnector" presStyleLbl="node3" presStyleIdx="16" presStyleCnt="17"/>
      <dgm:spPr/>
      <dgm:t>
        <a:bodyPr/>
        <a:lstStyle/>
        <a:p>
          <a:endParaRPr lang="hr-HR"/>
        </a:p>
      </dgm:t>
    </dgm:pt>
    <dgm:pt modelId="{F1CA1C24-24BF-4F24-9034-93CFDC34BB5F}" type="pres">
      <dgm:prSet presAssocID="{CAB864F4-84AC-4C40-8918-FCF1F26E546E}" presName="hierChild4" presStyleCnt="0"/>
      <dgm:spPr/>
    </dgm:pt>
    <dgm:pt modelId="{EAC4AB3F-3EA4-43A1-A273-D1C202427BCD}" type="pres">
      <dgm:prSet presAssocID="{CAB864F4-84AC-4C40-8918-FCF1F26E546E}" presName="hierChild5" presStyleCnt="0"/>
      <dgm:spPr/>
    </dgm:pt>
    <dgm:pt modelId="{0688694B-73E0-4A0C-A2DB-F8C9396B8F20}" type="pres">
      <dgm:prSet presAssocID="{8E374A56-9688-4B28-ADBA-9508E0B414FF}" presName="hierChild5" presStyleCnt="0"/>
      <dgm:spPr/>
    </dgm:pt>
    <dgm:pt modelId="{1919FBC1-0126-4E5C-821B-EE4DB137C100}" type="pres">
      <dgm:prSet presAssocID="{D574FAFC-4660-4DE0-BDFD-5D7FF01A359D}" presName="hierChild3" presStyleCnt="0"/>
      <dgm:spPr/>
    </dgm:pt>
    <dgm:pt modelId="{8B5EE661-8187-4535-B446-CA0DB8CACE04}" type="pres">
      <dgm:prSet presAssocID="{26EE3217-09E5-489A-9E48-48BAA76EC99D}" presName="Name111" presStyleLbl="parChTrans1D2" presStyleIdx="5" presStyleCnt="6"/>
      <dgm:spPr/>
      <dgm:t>
        <a:bodyPr/>
        <a:lstStyle/>
        <a:p>
          <a:endParaRPr lang="hr-HR"/>
        </a:p>
      </dgm:t>
    </dgm:pt>
    <dgm:pt modelId="{D2E38E87-BD94-4C5D-A90D-DAAF8C04553B}" type="pres">
      <dgm:prSet presAssocID="{EE2E7B47-8C6E-4E35-8A06-9A8C40B047A8}" presName="hierRoot3" presStyleCnt="0">
        <dgm:presLayoutVars>
          <dgm:hierBranch val="init"/>
        </dgm:presLayoutVars>
      </dgm:prSet>
      <dgm:spPr/>
    </dgm:pt>
    <dgm:pt modelId="{6B561E5A-15A3-458C-B367-8F6122873B8C}" type="pres">
      <dgm:prSet presAssocID="{EE2E7B47-8C6E-4E35-8A06-9A8C40B047A8}" presName="rootComposite3" presStyleCnt="0"/>
      <dgm:spPr/>
    </dgm:pt>
    <dgm:pt modelId="{DC4CC215-9372-48A0-A509-231C797CA049}" type="pres">
      <dgm:prSet presAssocID="{EE2E7B47-8C6E-4E35-8A06-9A8C40B047A8}" presName="rootText3" presStyleLbl="asst1" presStyleIdx="0" presStyleCnt="1" custScaleX="95345" custScaleY="113686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68B16A3A-A031-43CB-94A3-F82F68243EA8}" type="pres">
      <dgm:prSet presAssocID="{EE2E7B47-8C6E-4E35-8A06-9A8C40B047A8}" presName="rootConnector3" presStyleLbl="asst1" presStyleIdx="0" presStyleCnt="1"/>
      <dgm:spPr/>
      <dgm:t>
        <a:bodyPr/>
        <a:lstStyle/>
        <a:p>
          <a:endParaRPr lang="hr-HR"/>
        </a:p>
      </dgm:t>
    </dgm:pt>
    <dgm:pt modelId="{0971D649-D78E-456D-80FD-3AF7CDB878C7}" type="pres">
      <dgm:prSet presAssocID="{EE2E7B47-8C6E-4E35-8A06-9A8C40B047A8}" presName="hierChild6" presStyleCnt="0"/>
      <dgm:spPr/>
    </dgm:pt>
    <dgm:pt modelId="{21C05010-E501-4427-B1B0-622B951E1DEC}" type="pres">
      <dgm:prSet presAssocID="{EE2E7B47-8C6E-4E35-8A06-9A8C40B047A8}" presName="hierChild7" presStyleCnt="0"/>
      <dgm:spPr/>
    </dgm:pt>
  </dgm:ptLst>
  <dgm:cxnLst>
    <dgm:cxn modelId="{13919F20-8C09-47FA-8AC1-FC20B60846C4}" type="presOf" srcId="{034034E3-E0B8-40CF-80E7-A36182F34F2D}" destId="{FA252245-06CA-4438-87D6-C4B29BC1861E}" srcOrd="1" destOrd="0" presId="urn:microsoft.com/office/officeart/2005/8/layout/orgChart1"/>
    <dgm:cxn modelId="{1D507A4F-670F-41C6-AF09-D371599250D1}" type="presOf" srcId="{EE2E7B47-8C6E-4E35-8A06-9A8C40B047A8}" destId="{68B16A3A-A031-43CB-94A3-F82F68243EA8}" srcOrd="1" destOrd="0" presId="urn:microsoft.com/office/officeart/2005/8/layout/orgChart1"/>
    <dgm:cxn modelId="{FA0319DE-8F86-433A-9211-77D8DE066C16}" type="presOf" srcId="{A58EBDF6-F375-4042-B014-2EC2AADECE43}" destId="{D843E044-2CCE-4BEB-9478-CEE132AF36A7}" srcOrd="1" destOrd="0" presId="urn:microsoft.com/office/officeart/2005/8/layout/orgChart1"/>
    <dgm:cxn modelId="{19F95F3D-336C-48EE-B500-E2414F594995}" type="presOf" srcId="{62B02FE8-98B7-4DEE-8308-D71B6751A799}" destId="{91EBEB8E-6816-4A31-B04F-79081D690296}" srcOrd="0" destOrd="0" presId="urn:microsoft.com/office/officeart/2005/8/layout/orgChart1"/>
    <dgm:cxn modelId="{9301ACAC-6357-4DCE-BC16-4893DA5373C2}" type="presOf" srcId="{CA901218-D0C8-44F4-BD2C-168ADF8CAD88}" destId="{3A24373F-1239-4A31-9663-89A901EBE6E1}" srcOrd="1" destOrd="0" presId="urn:microsoft.com/office/officeart/2005/8/layout/orgChart1"/>
    <dgm:cxn modelId="{F9E8ED8B-8D0A-42BD-934D-C3281424FF40}" type="presOf" srcId="{A336E64B-E623-4F82-B404-031E0E4FA8FF}" destId="{A2734659-860F-4FED-986D-234588487999}" srcOrd="0" destOrd="0" presId="urn:microsoft.com/office/officeart/2005/8/layout/orgChart1"/>
    <dgm:cxn modelId="{CD35123A-D01D-4A24-8618-6DA53A59AA55}" type="presOf" srcId="{D07CA8BE-B9A3-4AEC-B56E-BF76BECD6F0D}" destId="{98C2B508-65EC-46FB-AC5F-DDE9C2B84E24}" srcOrd="0" destOrd="0" presId="urn:microsoft.com/office/officeart/2005/8/layout/orgChart1"/>
    <dgm:cxn modelId="{9D41031C-41BF-4FD6-B8C6-26D6359C6122}" type="presOf" srcId="{F4D4DB5A-0BDB-4580-A16A-647B8B77711F}" destId="{15E19692-12EB-4993-9F45-BB55224BE7B0}" srcOrd="0" destOrd="0" presId="urn:microsoft.com/office/officeart/2005/8/layout/orgChart1"/>
    <dgm:cxn modelId="{5E425CDC-4EEC-421B-81E1-9AE26C5315B2}" type="presOf" srcId="{CAB864F4-84AC-4C40-8918-FCF1F26E546E}" destId="{4AACCFEB-FE67-4E36-8420-24E8C177A34A}" srcOrd="0" destOrd="0" presId="urn:microsoft.com/office/officeart/2005/8/layout/orgChart1"/>
    <dgm:cxn modelId="{C77ED498-DC80-45DE-945F-9DD7C6B734D6}" type="presOf" srcId="{D62F4264-58CD-4C7E-81FA-D77839A67482}" destId="{6F07AF99-BD01-49C9-9FF6-3164E313883C}" srcOrd="0" destOrd="0" presId="urn:microsoft.com/office/officeart/2005/8/layout/orgChart1"/>
    <dgm:cxn modelId="{A007A186-8709-4445-91B3-6ED0D7765F2F}" type="presOf" srcId="{532897C3-D69C-4D44-B1D9-A9E7C5727C55}" destId="{EA73FCB3-7D5F-4B1C-BE6F-41DF54E2EDAA}" srcOrd="1" destOrd="0" presId="urn:microsoft.com/office/officeart/2005/8/layout/orgChart1"/>
    <dgm:cxn modelId="{2B84A5C7-23EC-4001-9A3E-203FC7258ECC}" type="presOf" srcId="{CC34C096-0942-48E9-8A91-A213BB130413}" destId="{58B14771-8F04-40AE-AB6E-7978B2A224B4}" srcOrd="0" destOrd="0" presId="urn:microsoft.com/office/officeart/2005/8/layout/orgChart1"/>
    <dgm:cxn modelId="{11CF0C1C-7FA4-4A92-8AB5-85CBAEAFF9CE}" srcId="{B6EE5932-298A-416B-8199-92FFC0A0B3ED}" destId="{F4D4DB5A-0BDB-4580-A16A-647B8B77711F}" srcOrd="0" destOrd="0" parTransId="{0C45C4BF-13D9-47F2-99E8-AD09EC2159CD}" sibTransId="{37C033EA-2FA5-4BEF-B3D2-AB3497287D26}"/>
    <dgm:cxn modelId="{FF7F10D5-E8B5-4AE5-86C2-C96016D506AC}" type="presOf" srcId="{A58EBDF6-F375-4042-B014-2EC2AADECE43}" destId="{4B4193D1-4A34-4399-83C8-1774EEBD660E}" srcOrd="0" destOrd="0" presId="urn:microsoft.com/office/officeart/2005/8/layout/orgChart1"/>
    <dgm:cxn modelId="{AA8281FC-70C6-4E26-8379-9E5066213984}" type="presOf" srcId="{4C8A5641-9728-483E-B526-BC8A007B2062}" destId="{912ED973-1342-4FA9-9BB4-CAA4D37CE049}" srcOrd="0" destOrd="0" presId="urn:microsoft.com/office/officeart/2005/8/layout/orgChart1"/>
    <dgm:cxn modelId="{E4517561-2EE6-4528-B474-53F51EEB155F}" type="presOf" srcId="{CA901218-D0C8-44F4-BD2C-168ADF8CAD88}" destId="{0B2E8253-A08C-4421-8840-E263D6937810}" srcOrd="0" destOrd="0" presId="urn:microsoft.com/office/officeart/2005/8/layout/orgChart1"/>
    <dgm:cxn modelId="{F3F14441-F75A-4C86-B377-A28155C97D76}" type="presOf" srcId="{CC34C096-0942-48E9-8A91-A213BB130413}" destId="{33F3C75B-E1A7-4B0D-8D17-990EC0B92326}" srcOrd="1" destOrd="0" presId="urn:microsoft.com/office/officeart/2005/8/layout/orgChart1"/>
    <dgm:cxn modelId="{FFA20FD4-C24C-4E7C-A208-5DF4FDD5EC3C}" srcId="{D574FAFC-4660-4DE0-BDFD-5D7FF01A359D}" destId="{8E374A56-9688-4B28-ADBA-9508E0B414FF}" srcOrd="5" destOrd="0" parTransId="{E6F1B20D-3680-4B75-A717-98B087A4AF90}" sibTransId="{D27A60C2-1CCB-4895-AB23-D8B1B37D1BB1}"/>
    <dgm:cxn modelId="{61E8A57B-E982-417E-9948-1B4576F209D1}" srcId="{D574FAFC-4660-4DE0-BDFD-5D7FF01A359D}" destId="{EE2E7B47-8C6E-4E35-8A06-9A8C40B047A8}" srcOrd="0" destOrd="0" parTransId="{26EE3217-09E5-489A-9E48-48BAA76EC99D}" sibTransId="{4E4D322A-9C49-41DB-B0B6-A29AD078B62A}"/>
    <dgm:cxn modelId="{493E1D0D-3B9F-46D2-850F-031C887FD495}" type="presOf" srcId="{318F7327-AC50-4E64-9C29-FACBAE5D6BE5}" destId="{D61909F0-C5B8-4E32-BEFF-88AFEFDB9129}" srcOrd="0" destOrd="0" presId="urn:microsoft.com/office/officeart/2005/8/layout/orgChart1"/>
    <dgm:cxn modelId="{29987D3E-7FB1-4923-AD00-3C01663CD729}" type="presOf" srcId="{2D6A4310-43A3-47CF-B0AB-CA612B49D288}" destId="{0F91CCA0-8B56-4C83-A461-4BF7E031F2A3}" srcOrd="0" destOrd="0" presId="urn:microsoft.com/office/officeart/2005/8/layout/orgChart1"/>
    <dgm:cxn modelId="{C2C6F4A9-BB3F-4FDF-881D-DA633A7633D1}" type="presOf" srcId="{6A5AA23A-28C9-4918-BB1B-17AE8A59665C}" destId="{17398AAE-0F2A-4562-90F9-A8F2E4A6529A}" srcOrd="0" destOrd="0" presId="urn:microsoft.com/office/officeart/2005/8/layout/orgChart1"/>
    <dgm:cxn modelId="{0612D3E4-F970-4323-83A0-4FED9DB9CDEF}" srcId="{D574FAFC-4660-4DE0-BDFD-5D7FF01A359D}" destId="{4C8A5641-9728-483E-B526-BC8A007B2062}" srcOrd="2" destOrd="0" parTransId="{3CE97737-C655-4C1A-946C-981B2C024E4A}" sibTransId="{9791FA8C-63AA-48F3-9912-8818D3698FA4}"/>
    <dgm:cxn modelId="{21EB2D75-DE12-4886-AF65-4938F3EB1014}" type="presOf" srcId="{6DA5DA17-4DD0-4368-BDD2-9BCC20C06027}" destId="{8424CD96-1150-4433-A23B-819678FDEE7F}" srcOrd="0" destOrd="0" presId="urn:microsoft.com/office/officeart/2005/8/layout/orgChart1"/>
    <dgm:cxn modelId="{0E688457-7F6E-47D4-AF24-A01A4DB27A05}" type="presOf" srcId="{5BDD7486-2FCE-499B-A3AB-293B7A5F96E1}" destId="{90B4821F-D3C0-4291-A352-6C2D03F2AF37}" srcOrd="0" destOrd="0" presId="urn:microsoft.com/office/officeart/2005/8/layout/orgChart1"/>
    <dgm:cxn modelId="{CB5D294F-1950-4395-9137-ED1644FA04C9}" srcId="{8E374A56-9688-4B28-ADBA-9508E0B414FF}" destId="{CAB864F4-84AC-4C40-8918-FCF1F26E546E}" srcOrd="2" destOrd="0" parTransId="{199BD5E0-88CD-40EC-9D37-686E552FE4DE}" sibTransId="{5B06AA7F-E2B6-40B7-9D85-3CD3156BBF23}"/>
    <dgm:cxn modelId="{6BE20A7B-F642-4D1D-A4C0-9BB18EF36C29}" type="presOf" srcId="{0C45C4BF-13D9-47F2-99E8-AD09EC2159CD}" destId="{FAE90C44-0CB5-4EA0-91F8-810AB1D44D79}" srcOrd="0" destOrd="0" presId="urn:microsoft.com/office/officeart/2005/8/layout/orgChart1"/>
    <dgm:cxn modelId="{46F72A06-9BF0-48B3-A1A3-830D0CE3ACB5}" srcId="{B6EE5932-298A-416B-8199-92FFC0A0B3ED}" destId="{F299BD35-D740-4D97-BAD9-255B7290A98F}" srcOrd="3" destOrd="0" parTransId="{318F7327-AC50-4E64-9C29-FACBAE5D6BE5}" sibTransId="{CD77ABB4-71A2-4DD3-A08F-638968EA2292}"/>
    <dgm:cxn modelId="{F6395BDE-E1E3-46B7-81F1-6A16D9714BA3}" type="presOf" srcId="{F5298232-7949-4D3B-B8B4-7460E36642C0}" destId="{F409D754-3954-41D1-99C4-05B13CFECB74}" srcOrd="0" destOrd="0" presId="urn:microsoft.com/office/officeart/2005/8/layout/orgChart1"/>
    <dgm:cxn modelId="{56D9627E-3899-4CC0-ACC8-30F63DDDFDED}" srcId="{D574FAFC-4660-4DE0-BDFD-5D7FF01A359D}" destId="{B6EE5932-298A-416B-8199-92FFC0A0B3ED}" srcOrd="4" destOrd="0" parTransId="{BE59B6A2-F8A4-445A-BE35-F312F12F2847}" sibTransId="{2D5F8F1A-D314-4A51-B889-9EF0038AE7FC}"/>
    <dgm:cxn modelId="{F61AFB79-8FF0-44FA-A219-6F9B668F9932}" type="presOf" srcId="{36C1B151-3DEB-431B-8B87-9704888F507D}" destId="{0E61D5F5-7EBB-4D06-9C81-B4422151DE5E}" srcOrd="1" destOrd="0" presId="urn:microsoft.com/office/officeart/2005/8/layout/orgChart1"/>
    <dgm:cxn modelId="{F7C1BE7F-A4B6-4FA7-A916-D08F3040DA5D}" type="presOf" srcId="{199BD5E0-88CD-40EC-9D37-686E552FE4DE}" destId="{1DAC1E96-591D-4E55-A3B2-66D266E96753}" srcOrd="0" destOrd="0" presId="urn:microsoft.com/office/officeart/2005/8/layout/orgChart1"/>
    <dgm:cxn modelId="{77C97C3A-1FA9-4D6E-87F2-D2803D0F17A8}" srcId="{B6EE5932-298A-416B-8199-92FFC0A0B3ED}" destId="{CC34C096-0942-48E9-8A91-A213BB130413}" srcOrd="1" destOrd="0" parTransId="{6A5AA23A-28C9-4918-BB1B-17AE8A59665C}" sibTransId="{A1DC073F-C54B-411F-9D48-C92316982C8F}"/>
    <dgm:cxn modelId="{6080F228-E44B-49BC-AF8E-3EFED01B0255}" type="presOf" srcId="{034034E3-E0B8-40CF-80E7-A36182F34F2D}" destId="{CD19F600-D784-48B1-AAC3-C38DB5DAD2CF}" srcOrd="0" destOrd="0" presId="urn:microsoft.com/office/officeart/2005/8/layout/orgChart1"/>
    <dgm:cxn modelId="{1A9B2871-7ACC-4EEE-81EA-48C0D2FD6425}" type="presOf" srcId="{1D793AC1-46A9-4D54-A7C1-344515279D50}" destId="{FC0A09D5-AA3E-4EE3-8141-BB84CE93BCCE}" srcOrd="1" destOrd="0" presId="urn:microsoft.com/office/officeart/2005/8/layout/orgChart1"/>
    <dgm:cxn modelId="{0124F272-D664-4AD2-8FC2-13AF019AF846}" type="presOf" srcId="{8F8D543E-9881-465A-B374-8FA09F7FB012}" destId="{C8D026E4-F018-4CA9-99BB-2A6EF5AF4BA7}" srcOrd="0" destOrd="0" presId="urn:microsoft.com/office/officeart/2005/8/layout/orgChart1"/>
    <dgm:cxn modelId="{DE3EC9B0-02A9-45B6-BED6-DAFD5ABFEB69}" type="presOf" srcId="{F299BD35-D740-4D97-BAD9-255B7290A98F}" destId="{B2B431C8-CAB0-44BE-9397-1211F1E8E6B6}" srcOrd="1" destOrd="0" presId="urn:microsoft.com/office/officeart/2005/8/layout/orgChart1"/>
    <dgm:cxn modelId="{748B9AD5-5732-41B5-8E5F-77E8BC7A13D4}" type="presOf" srcId="{08B51FDD-EED3-4923-9E8C-FB864BBC85B8}" destId="{83F069DD-49A9-4E02-AB23-EEFE670FD7A9}" srcOrd="0" destOrd="0" presId="urn:microsoft.com/office/officeart/2005/8/layout/orgChart1"/>
    <dgm:cxn modelId="{D3A6A6ED-C236-4700-965D-EB54EF0A0E4F}" type="presOf" srcId="{2ABD7743-363A-43A1-964C-325170499A84}" destId="{420577AC-19B4-4B80-B6ED-3AE2414112BE}" srcOrd="0" destOrd="0" presId="urn:microsoft.com/office/officeart/2005/8/layout/orgChart1"/>
    <dgm:cxn modelId="{FF723351-1B37-45C2-A8A6-96ED6F1FC206}" srcId="{1D793AC1-46A9-4D54-A7C1-344515279D50}" destId="{CA901218-D0C8-44F4-BD2C-168ADF8CAD88}" srcOrd="0" destOrd="0" parTransId="{6488D972-9275-4D9C-8522-73D8981BFA4D}" sibTransId="{2C52EA60-1377-4D5B-A18B-0009300B3E8A}"/>
    <dgm:cxn modelId="{37EE65D5-CDDA-4204-B8C5-93E936E2D808}" srcId="{8E374A56-9688-4B28-ADBA-9508E0B414FF}" destId="{8F8D543E-9881-465A-B374-8FA09F7FB012}" srcOrd="0" destOrd="0" parTransId="{5BDD7486-2FCE-499B-A3AB-293B7A5F96E1}" sibTransId="{BECEC290-46E8-46B4-A52C-2EA92263DE54}"/>
    <dgm:cxn modelId="{D5206684-75F3-43A7-A87E-6FADAE68E10C}" srcId="{8E374A56-9688-4B28-ADBA-9508E0B414FF}" destId="{034034E3-E0B8-40CF-80E7-A36182F34F2D}" srcOrd="1" destOrd="0" parTransId="{08B51FDD-EED3-4923-9E8C-FB864BBC85B8}" sibTransId="{FA3E7FC2-2369-48FE-B197-47F6CC22C49E}"/>
    <dgm:cxn modelId="{C63AF6A9-2AA9-4DD0-8EE0-00CE8A70B91D}" type="presOf" srcId="{36C1B151-3DEB-431B-8B87-9704888F507D}" destId="{62BED6D0-1B7B-45C4-B0DA-703A2E7AB4E7}" srcOrd="0" destOrd="0" presId="urn:microsoft.com/office/officeart/2005/8/layout/orgChart1"/>
    <dgm:cxn modelId="{FBE27050-46DA-4955-BB8A-021F0FCA31B1}" srcId="{D574FAFC-4660-4DE0-BDFD-5D7FF01A359D}" destId="{1D793AC1-46A9-4D54-A7C1-344515279D50}" srcOrd="1" destOrd="0" parTransId="{2ABD7743-363A-43A1-964C-325170499A84}" sibTransId="{9D9EFA93-E800-4827-8D6C-891763564905}"/>
    <dgm:cxn modelId="{0DAF97D4-4D76-4DD8-8883-B85953B4FEFE}" type="presOf" srcId="{532897C3-D69C-4D44-B1D9-A9E7C5727C55}" destId="{324D9B99-AE87-4D06-97B0-B4397FFB2EE4}" srcOrd="0" destOrd="0" presId="urn:microsoft.com/office/officeart/2005/8/layout/orgChart1"/>
    <dgm:cxn modelId="{032DF6C7-D61E-4ECB-AF6B-9781CF12705F}" type="presOf" srcId="{D07CA8BE-B9A3-4AEC-B56E-BF76BECD6F0D}" destId="{401CAC30-02AF-47D0-A0AB-5C66AE80A2E6}" srcOrd="1" destOrd="0" presId="urn:microsoft.com/office/officeart/2005/8/layout/orgChart1"/>
    <dgm:cxn modelId="{3123896D-D6C0-402C-B81C-CA4314A002E4}" type="presOf" srcId="{3CE97737-C655-4C1A-946C-981B2C024E4A}" destId="{D792FA5A-4B3C-46EB-A6DD-77266E6ECF54}" srcOrd="0" destOrd="0" presId="urn:microsoft.com/office/officeart/2005/8/layout/orgChart1"/>
    <dgm:cxn modelId="{99855D9C-82C5-48F5-BAA1-B16B6C36E03E}" srcId="{B6EE5932-298A-416B-8199-92FFC0A0B3ED}" destId="{D289989E-36B8-49EE-B84E-6DC9052BBED0}" srcOrd="4" destOrd="0" parTransId="{E0A063E4-20A4-4DFC-90AD-31FF7849A3D7}" sibTransId="{0A0BCEF8-C366-4C25-90B7-77DAF219F802}"/>
    <dgm:cxn modelId="{BCB6A3FB-D3E2-4B3D-A992-ADB8E8AE4A91}" srcId="{D574FAFC-4660-4DE0-BDFD-5D7FF01A359D}" destId="{F64C509D-5DE3-4BDB-9EDD-D02E177165B7}" srcOrd="3" destOrd="0" parTransId="{1047C77D-F672-47A4-A9C3-77E0189710E2}" sibTransId="{526ED2AD-EE88-4753-AFC4-F128B928C89A}"/>
    <dgm:cxn modelId="{E9025272-8F80-4AB9-861C-68BA2ED6D2B1}" type="presOf" srcId="{FEE91DBA-E6ED-42CD-B940-7104EF2E218A}" destId="{7B8F5D94-4459-4859-9AB7-96B1BF9C7040}" srcOrd="0" destOrd="0" presId="urn:microsoft.com/office/officeart/2005/8/layout/orgChart1"/>
    <dgm:cxn modelId="{F767E1E5-114A-416D-8878-C9D87284D7D7}" srcId="{6DA5DA17-4DD0-4368-BDD2-9BCC20C06027}" destId="{D574FAFC-4660-4DE0-BDFD-5D7FF01A359D}" srcOrd="0" destOrd="0" parTransId="{BD5EBEEB-95B9-4FC7-AB80-1E4D65C4B0FF}" sibTransId="{95DBBB0E-C93C-4591-AD75-6C90A26EB02F}"/>
    <dgm:cxn modelId="{11695D6F-05F4-4507-AAC0-336A3D0B93E3}" type="presOf" srcId="{26EE3217-09E5-489A-9E48-48BAA76EC99D}" destId="{8B5EE661-8187-4535-B446-CA0DB8CACE04}" srcOrd="0" destOrd="0" presId="urn:microsoft.com/office/officeart/2005/8/layout/orgChart1"/>
    <dgm:cxn modelId="{E3A8AE7D-4B5F-4FA1-BEAC-AFC0E3861137}" type="presOf" srcId="{F64C509D-5DE3-4BDB-9EDD-D02E177165B7}" destId="{48F60156-CD5A-4FAD-85D6-2FB483595BD7}" srcOrd="0" destOrd="0" presId="urn:microsoft.com/office/officeart/2005/8/layout/orgChart1"/>
    <dgm:cxn modelId="{BE02E6D5-530F-4F67-8B58-8D86CFA01AF4}" type="presOf" srcId="{D574FAFC-4660-4DE0-BDFD-5D7FF01A359D}" destId="{0E80A2D7-0AD6-4149-872D-6D4B606D41FD}" srcOrd="1" destOrd="0" presId="urn:microsoft.com/office/officeart/2005/8/layout/orgChart1"/>
    <dgm:cxn modelId="{D028845E-8A6C-4E13-B3D4-6674A546FCF9}" type="presOf" srcId="{CF45CC22-4A26-4C7F-8C13-B22EB24AED06}" destId="{5D3D34B9-54CE-4310-9FDD-0A4A3251C2FC}" srcOrd="1" destOrd="0" presId="urn:microsoft.com/office/officeart/2005/8/layout/orgChart1"/>
    <dgm:cxn modelId="{7332DFFD-C05F-4AA9-8C50-EF63CD328943}" type="presOf" srcId="{00DD7807-9DE3-4CBC-9E07-48C911B0920B}" destId="{B49FF5B1-3A65-48D0-BF37-5E1C65950C03}" srcOrd="0" destOrd="0" presId="urn:microsoft.com/office/officeart/2005/8/layout/orgChart1"/>
    <dgm:cxn modelId="{EFFA39EC-E182-4485-9B42-12DCF12BFC3F}" type="presOf" srcId="{D574FAFC-4660-4DE0-BDFD-5D7FF01A359D}" destId="{968577E8-5E26-4A13-9EC4-30125FD0DC6C}" srcOrd="0" destOrd="0" presId="urn:microsoft.com/office/officeart/2005/8/layout/orgChart1"/>
    <dgm:cxn modelId="{7775D828-E6C3-485C-8868-AE19785779C0}" srcId="{1D793AC1-46A9-4D54-A7C1-344515279D50}" destId="{00DD7807-9DE3-4CBC-9E07-48C911B0920B}" srcOrd="4" destOrd="0" parTransId="{5F222F0C-43A3-4789-AEF7-571D920773D5}" sibTransId="{B023D35F-112A-4D83-A45A-29EEFF77DB98}"/>
    <dgm:cxn modelId="{8D886D2D-C2E2-44D2-9D8C-84F2F5147730}" type="presOf" srcId="{B6EE5932-298A-416B-8199-92FFC0A0B3ED}" destId="{82863989-530E-40F5-8586-54858B74B55C}" srcOrd="1" destOrd="0" presId="urn:microsoft.com/office/officeart/2005/8/layout/orgChart1"/>
    <dgm:cxn modelId="{23FE5585-79BE-45F0-9641-30C093663C5B}" type="presOf" srcId="{E6F1B20D-3680-4B75-A717-98B087A4AF90}" destId="{B90E9C65-FEC7-450E-928A-46CDB367D87A}" srcOrd="0" destOrd="0" presId="urn:microsoft.com/office/officeart/2005/8/layout/orgChart1"/>
    <dgm:cxn modelId="{52CFB4EE-828C-43C4-B836-43E73AC9FE9B}" type="presOf" srcId="{CAB864F4-84AC-4C40-8918-FCF1F26E546E}" destId="{83224513-6FCF-47FF-820A-FBE871DDE7D8}" srcOrd="1" destOrd="0" presId="urn:microsoft.com/office/officeart/2005/8/layout/orgChart1"/>
    <dgm:cxn modelId="{E1C26B72-64D1-4D1B-AFEA-D2C6D0578F4D}" type="presOf" srcId="{8F8D543E-9881-465A-B374-8FA09F7FB012}" destId="{171300DE-420A-454C-B3C6-A585B0360F22}" srcOrd="1" destOrd="0" presId="urn:microsoft.com/office/officeart/2005/8/layout/orgChart1"/>
    <dgm:cxn modelId="{A3C977F1-740A-4CB9-A428-918228722F54}" type="presOf" srcId="{CF45CC22-4A26-4C7F-8C13-B22EB24AED06}" destId="{93A7B9E7-1EFA-4228-B6A7-E5C919F7CE1A}" srcOrd="0" destOrd="0" presId="urn:microsoft.com/office/officeart/2005/8/layout/orgChart1"/>
    <dgm:cxn modelId="{8C379989-C465-4C6E-80C2-C64D1449EACB}" type="presOf" srcId="{F299BD35-D740-4D97-BAD9-255B7290A98F}" destId="{CF1EAC50-1046-4297-BC67-C25C9EF321EE}" srcOrd="0" destOrd="0" presId="urn:microsoft.com/office/officeart/2005/8/layout/orgChart1"/>
    <dgm:cxn modelId="{71403C2C-BEDD-4D26-81AE-48090E3594C5}" srcId="{4C8A5641-9728-483E-B526-BC8A007B2062}" destId="{36C1B151-3DEB-431B-8B87-9704888F507D}" srcOrd="0" destOrd="0" parTransId="{CA4C150C-44F7-4DE9-8101-CBC33DE199AA}" sibTransId="{8F6A42C2-674E-4FA5-AB52-DD5FCB4119AB}"/>
    <dgm:cxn modelId="{1CAFCDDF-C494-4F22-B1D8-9AD17A652E65}" type="presOf" srcId="{1D793AC1-46A9-4D54-A7C1-344515279D50}" destId="{B08C3AD7-FC01-4AAA-81A0-2B01D6F58831}" srcOrd="0" destOrd="0" presId="urn:microsoft.com/office/officeart/2005/8/layout/orgChart1"/>
    <dgm:cxn modelId="{5196B8C7-1ACF-4381-99E2-1B6F793C402C}" type="presOf" srcId="{FEE91DBA-E6ED-42CD-B940-7104EF2E218A}" destId="{28129A85-8479-4DEE-B0F6-1B27B7307E26}" srcOrd="1" destOrd="0" presId="urn:microsoft.com/office/officeart/2005/8/layout/orgChart1"/>
    <dgm:cxn modelId="{DF9315A3-D771-497C-9941-2A4E06E5F593}" type="presOf" srcId="{27C52E2B-82C8-42C6-8C26-65B06F5A7F58}" destId="{F00ABE6E-3B73-4C8D-B978-801CB1A071AF}" srcOrd="0" destOrd="0" presId="urn:microsoft.com/office/officeart/2005/8/layout/orgChart1"/>
    <dgm:cxn modelId="{0DB9EBD9-198E-4DD9-AD88-A9E16894F89A}" srcId="{1D793AC1-46A9-4D54-A7C1-344515279D50}" destId="{CF45CC22-4A26-4C7F-8C13-B22EB24AED06}" srcOrd="1" destOrd="0" parTransId="{27C52E2B-82C8-42C6-8C26-65B06F5A7F58}" sibTransId="{BE78585F-B1E8-44C1-846B-65F3C57D4BB3}"/>
    <dgm:cxn modelId="{DE18F1C5-1B32-475D-854E-FB1B5DA61BBE}" type="presOf" srcId="{EE2E7B47-8C6E-4E35-8A06-9A8C40B047A8}" destId="{DC4CC215-9372-48A0-A509-231C797CA049}" srcOrd="0" destOrd="0" presId="urn:microsoft.com/office/officeart/2005/8/layout/orgChart1"/>
    <dgm:cxn modelId="{F3FA7D1B-3173-4679-8B54-2800F339412F}" type="presOf" srcId="{C24CC844-388A-4B35-AB93-92A87C29E3B9}" destId="{981F87DE-FDE9-4CAB-8924-D67AE1ED0455}" srcOrd="0" destOrd="0" presId="urn:microsoft.com/office/officeart/2005/8/layout/orgChart1"/>
    <dgm:cxn modelId="{5F03ECB6-75FF-4A2C-883F-5F691C07903E}" type="presOf" srcId="{BE59B6A2-F8A4-445A-BE35-F312F12F2847}" destId="{2CCF5D97-0BCD-4FF9-862C-E8B54F3793E2}" srcOrd="0" destOrd="0" presId="urn:microsoft.com/office/officeart/2005/8/layout/orgChart1"/>
    <dgm:cxn modelId="{2A04EDA9-FDFA-4203-86C7-98F16B250DEF}" srcId="{F64C509D-5DE3-4BDB-9EDD-D02E177165B7}" destId="{A58EBDF6-F375-4042-B014-2EC2AADECE43}" srcOrd="1" destOrd="0" parTransId="{2D6A4310-43A3-47CF-B0AB-CA612B49D288}" sibTransId="{05AA14E3-F33D-449A-B11E-C99495101B3D}"/>
    <dgm:cxn modelId="{A6DE6C6C-F1F6-4597-B106-C9DAA7EA7E4F}" type="presOf" srcId="{F79619C2-6CD8-4119-8483-7963D1197AAC}" destId="{C6427E22-9E4F-45DD-A452-C61EF9AB3CCA}" srcOrd="0" destOrd="0" presId="urn:microsoft.com/office/officeart/2005/8/layout/orgChart1"/>
    <dgm:cxn modelId="{3FBCE10A-F338-4EE9-A63D-15E8CD7A70EB}" type="presOf" srcId="{D289989E-36B8-49EE-B84E-6DC9052BBED0}" destId="{21C0830F-9A27-46BD-B1D8-BFB5F2DE505E}" srcOrd="1" destOrd="0" presId="urn:microsoft.com/office/officeart/2005/8/layout/orgChart1"/>
    <dgm:cxn modelId="{05430E27-86B4-46BB-A24F-51EDC56497A7}" srcId="{4C8A5641-9728-483E-B526-BC8A007B2062}" destId="{FEE91DBA-E6ED-42CD-B940-7104EF2E218A}" srcOrd="1" destOrd="0" parTransId="{F5298232-7949-4D3B-B8B4-7460E36642C0}" sibTransId="{B1433B46-4259-4A94-9BAC-6D481F990F62}"/>
    <dgm:cxn modelId="{F4212313-93E2-4AD7-95F7-A1DC0A309365}" srcId="{1D793AC1-46A9-4D54-A7C1-344515279D50}" destId="{D07CA8BE-B9A3-4AEC-B56E-BF76BECD6F0D}" srcOrd="2" destOrd="0" parTransId="{F79619C2-6CD8-4119-8483-7963D1197AAC}" sibTransId="{171915C7-65C6-46F6-80E4-9DB11105E9DB}"/>
    <dgm:cxn modelId="{A1C86F1E-A327-4D1A-AF05-C3549C55B76B}" srcId="{B6EE5932-298A-416B-8199-92FFC0A0B3ED}" destId="{532897C3-D69C-4D44-B1D9-A9E7C5727C55}" srcOrd="2" destOrd="0" parTransId="{C24CC844-388A-4B35-AB93-92A87C29E3B9}" sibTransId="{3C74F9C0-4100-4FFC-A5BB-76B07FAFC1BA}"/>
    <dgm:cxn modelId="{7D53F7C8-8EE7-462D-AB42-3FDAA3F959A0}" type="presOf" srcId="{E0A063E4-20A4-4DFC-90AD-31FF7849A3D7}" destId="{C4282C0B-1E79-40BF-B500-79640ABA1753}" srcOrd="0" destOrd="0" presId="urn:microsoft.com/office/officeart/2005/8/layout/orgChart1"/>
    <dgm:cxn modelId="{326E0C72-F51E-4CE2-9331-A5114E86CF63}" srcId="{1D793AC1-46A9-4D54-A7C1-344515279D50}" destId="{1D8DEC88-A946-41CA-AC2D-822F9D01FA0B}" srcOrd="3" destOrd="0" parTransId="{62B02FE8-98B7-4DEE-8308-D71B6751A799}" sibTransId="{ED964E47-297D-4081-B244-F22AE3A02EDC}"/>
    <dgm:cxn modelId="{7EFA91F8-5D16-4C35-9FDC-9BE16189D36B}" type="presOf" srcId="{CA4C150C-44F7-4DE9-8101-CBC33DE199AA}" destId="{A999F6C2-34E3-4D12-AC67-71C1C8CD2BA9}" srcOrd="0" destOrd="0" presId="urn:microsoft.com/office/officeart/2005/8/layout/orgChart1"/>
    <dgm:cxn modelId="{C315AFB4-055A-419A-A5EC-8AA07A2EBE14}" type="presOf" srcId="{4C8A5641-9728-483E-B526-BC8A007B2062}" destId="{91D5C934-1A07-4B41-B0F9-CCC80A814FEB}" srcOrd="1" destOrd="0" presId="urn:microsoft.com/office/officeart/2005/8/layout/orgChart1"/>
    <dgm:cxn modelId="{29A58AFA-74A0-45F1-B137-2C9484B55B53}" type="presOf" srcId="{F4D4DB5A-0BDB-4580-A16A-647B8B77711F}" destId="{2A00D40D-90F0-4656-B9EE-78A7864C301A}" srcOrd="1" destOrd="0" presId="urn:microsoft.com/office/officeart/2005/8/layout/orgChart1"/>
    <dgm:cxn modelId="{BADB777D-8019-4A4B-9ACB-BBA9709C25A2}" type="presOf" srcId="{A336E64B-E623-4F82-B404-031E0E4FA8FF}" destId="{BBD9C6A9-F79D-4FE4-8693-5A25CF153983}" srcOrd="1" destOrd="0" presId="urn:microsoft.com/office/officeart/2005/8/layout/orgChart1"/>
    <dgm:cxn modelId="{170087A8-8FB0-4606-8DBC-378B403216FF}" type="presOf" srcId="{8E374A56-9688-4B28-ADBA-9508E0B414FF}" destId="{DBBA4DAE-D2EF-4904-9492-CD7933C30140}" srcOrd="1" destOrd="0" presId="urn:microsoft.com/office/officeart/2005/8/layout/orgChart1"/>
    <dgm:cxn modelId="{75C91898-BD3C-4C3C-A57E-23BFECB8F194}" type="presOf" srcId="{B6EE5932-298A-416B-8199-92FFC0A0B3ED}" destId="{78AE94B9-4CF6-4061-9945-7A6DD2E3D741}" srcOrd="0" destOrd="0" presId="urn:microsoft.com/office/officeart/2005/8/layout/orgChart1"/>
    <dgm:cxn modelId="{CC2A7050-75B5-4978-BB5D-559DEF8DD35C}" type="presOf" srcId="{5F222F0C-43A3-4789-AEF7-571D920773D5}" destId="{A47E9396-7BFF-498C-BED1-A66381B3BC20}" srcOrd="0" destOrd="0" presId="urn:microsoft.com/office/officeart/2005/8/layout/orgChart1"/>
    <dgm:cxn modelId="{632EB0C9-3B38-4909-8162-A447380ECA15}" type="presOf" srcId="{1047C77D-F672-47A4-A9C3-77E0189710E2}" destId="{64D1D0E4-5CFD-4C90-A7FC-0E93CE7AA9C7}" srcOrd="0" destOrd="0" presId="urn:microsoft.com/office/officeart/2005/8/layout/orgChart1"/>
    <dgm:cxn modelId="{2800A87A-F7FC-4E1C-8C79-67FD5B7A50B7}" type="presOf" srcId="{6488D972-9275-4D9C-8522-73D8981BFA4D}" destId="{71585D01-BDF7-4934-A017-221AC9C43B68}" srcOrd="0" destOrd="0" presId="urn:microsoft.com/office/officeart/2005/8/layout/orgChart1"/>
    <dgm:cxn modelId="{DBCAD290-F695-428C-B036-898FC6F1A008}" srcId="{F64C509D-5DE3-4BDB-9EDD-D02E177165B7}" destId="{A336E64B-E623-4F82-B404-031E0E4FA8FF}" srcOrd="0" destOrd="0" parTransId="{D62F4264-58CD-4C7E-81FA-D77839A67482}" sibTransId="{CDBE2CC3-696B-4655-8007-924AEF4A1960}"/>
    <dgm:cxn modelId="{7C6CC35C-4518-4635-8EE1-D374E9C7E358}" type="presOf" srcId="{1D8DEC88-A946-41CA-AC2D-822F9D01FA0B}" destId="{213E5B06-DEA6-4365-BA6C-1299E2BC212C}" srcOrd="1" destOrd="0" presId="urn:microsoft.com/office/officeart/2005/8/layout/orgChart1"/>
    <dgm:cxn modelId="{AA323A13-298A-44E5-BF69-0246A084852A}" type="presOf" srcId="{F64C509D-5DE3-4BDB-9EDD-D02E177165B7}" destId="{F209C8B4-7540-4359-887B-D54F026C5A14}" srcOrd="1" destOrd="0" presId="urn:microsoft.com/office/officeart/2005/8/layout/orgChart1"/>
    <dgm:cxn modelId="{BE08B69E-04A3-4D7E-BAEF-158A32E4B351}" type="presOf" srcId="{8E374A56-9688-4B28-ADBA-9508E0B414FF}" destId="{32E027B9-8E78-422C-99C8-B0588CE626B8}" srcOrd="0" destOrd="0" presId="urn:microsoft.com/office/officeart/2005/8/layout/orgChart1"/>
    <dgm:cxn modelId="{74796937-849E-451F-A3B0-6522629BF38F}" type="presOf" srcId="{00DD7807-9DE3-4CBC-9E07-48C911B0920B}" destId="{EE5EC29F-89B5-4C17-A039-ADA76D0CAC7B}" srcOrd="1" destOrd="0" presId="urn:microsoft.com/office/officeart/2005/8/layout/orgChart1"/>
    <dgm:cxn modelId="{5D4F381E-9EBA-4A46-B954-BED8767D25B5}" type="presOf" srcId="{D289989E-36B8-49EE-B84E-6DC9052BBED0}" destId="{F6994224-D936-4589-BAE8-0DD8CBED0AB7}" srcOrd="0" destOrd="0" presId="urn:microsoft.com/office/officeart/2005/8/layout/orgChart1"/>
    <dgm:cxn modelId="{212D49F2-2DDC-468A-89CF-D1612D7B5753}" type="presOf" srcId="{1D8DEC88-A946-41CA-AC2D-822F9D01FA0B}" destId="{922EB8E2-8090-4710-8F7E-345C9879ADD4}" srcOrd="0" destOrd="0" presId="urn:microsoft.com/office/officeart/2005/8/layout/orgChart1"/>
    <dgm:cxn modelId="{D5D9B0E7-4F7B-4C9A-87AF-FFA200C721D3}" type="presParOf" srcId="{8424CD96-1150-4433-A23B-819678FDEE7F}" destId="{057BC4AC-27EF-41F9-AD32-BBF461882C40}" srcOrd="0" destOrd="0" presId="urn:microsoft.com/office/officeart/2005/8/layout/orgChart1"/>
    <dgm:cxn modelId="{CF84A7B4-5280-4D74-9EE1-3D2F5B29D4AB}" type="presParOf" srcId="{057BC4AC-27EF-41F9-AD32-BBF461882C40}" destId="{5F0852DF-998B-4745-BDDD-B83BD2764CCF}" srcOrd="0" destOrd="0" presId="urn:microsoft.com/office/officeart/2005/8/layout/orgChart1"/>
    <dgm:cxn modelId="{14B9C1FE-E761-4FB5-BB9A-A4E68C1A8BD7}" type="presParOf" srcId="{5F0852DF-998B-4745-BDDD-B83BD2764CCF}" destId="{968577E8-5E26-4A13-9EC4-30125FD0DC6C}" srcOrd="0" destOrd="0" presId="urn:microsoft.com/office/officeart/2005/8/layout/orgChart1"/>
    <dgm:cxn modelId="{7423931C-EB13-4158-96D9-09685553BEAF}" type="presParOf" srcId="{5F0852DF-998B-4745-BDDD-B83BD2764CCF}" destId="{0E80A2D7-0AD6-4149-872D-6D4B606D41FD}" srcOrd="1" destOrd="0" presId="urn:microsoft.com/office/officeart/2005/8/layout/orgChart1"/>
    <dgm:cxn modelId="{16DABC93-6A27-49AC-8769-50D20BD723D4}" type="presParOf" srcId="{057BC4AC-27EF-41F9-AD32-BBF461882C40}" destId="{944917C6-4199-4FD2-AE78-E1FD1C64BC6B}" srcOrd="1" destOrd="0" presId="urn:microsoft.com/office/officeart/2005/8/layout/orgChart1"/>
    <dgm:cxn modelId="{A1D78E04-B0D9-4F0F-AA1F-46A15C3AFCAE}" type="presParOf" srcId="{944917C6-4199-4FD2-AE78-E1FD1C64BC6B}" destId="{420577AC-19B4-4B80-B6ED-3AE2414112BE}" srcOrd="0" destOrd="0" presId="urn:microsoft.com/office/officeart/2005/8/layout/orgChart1"/>
    <dgm:cxn modelId="{CBEA8C78-245B-45A7-A79F-7155AB592B1C}" type="presParOf" srcId="{944917C6-4199-4FD2-AE78-E1FD1C64BC6B}" destId="{7CA55DE7-DC42-49C7-BD49-04F776F58E6C}" srcOrd="1" destOrd="0" presId="urn:microsoft.com/office/officeart/2005/8/layout/orgChart1"/>
    <dgm:cxn modelId="{928460F0-9407-46C0-B377-B9FBAFE68E2A}" type="presParOf" srcId="{7CA55DE7-DC42-49C7-BD49-04F776F58E6C}" destId="{CBA428D2-D548-4F19-8E79-87E461A52CC6}" srcOrd="0" destOrd="0" presId="urn:microsoft.com/office/officeart/2005/8/layout/orgChart1"/>
    <dgm:cxn modelId="{BFF31357-2CB6-4E3A-A06A-5D0348333FF6}" type="presParOf" srcId="{CBA428D2-D548-4F19-8E79-87E461A52CC6}" destId="{B08C3AD7-FC01-4AAA-81A0-2B01D6F58831}" srcOrd="0" destOrd="0" presId="urn:microsoft.com/office/officeart/2005/8/layout/orgChart1"/>
    <dgm:cxn modelId="{F87C1662-8688-4CDF-8FBC-B0A37C96CDED}" type="presParOf" srcId="{CBA428D2-D548-4F19-8E79-87E461A52CC6}" destId="{FC0A09D5-AA3E-4EE3-8141-BB84CE93BCCE}" srcOrd="1" destOrd="0" presId="urn:microsoft.com/office/officeart/2005/8/layout/orgChart1"/>
    <dgm:cxn modelId="{A7847D86-A672-4139-9FC7-14C954484F02}" type="presParOf" srcId="{7CA55DE7-DC42-49C7-BD49-04F776F58E6C}" destId="{0169C3C6-C34D-494F-B5A7-9D1B1E93A006}" srcOrd="1" destOrd="0" presId="urn:microsoft.com/office/officeart/2005/8/layout/orgChart1"/>
    <dgm:cxn modelId="{CD6FF74B-486F-4866-97B8-C372C84A56D5}" type="presParOf" srcId="{0169C3C6-C34D-494F-B5A7-9D1B1E93A006}" destId="{71585D01-BDF7-4934-A017-221AC9C43B68}" srcOrd="0" destOrd="0" presId="urn:microsoft.com/office/officeart/2005/8/layout/orgChart1"/>
    <dgm:cxn modelId="{FE34EACA-A232-4410-874A-A15EB73FE72A}" type="presParOf" srcId="{0169C3C6-C34D-494F-B5A7-9D1B1E93A006}" destId="{FBB72318-5151-4BC3-B158-15675BEDAD8A}" srcOrd="1" destOrd="0" presId="urn:microsoft.com/office/officeart/2005/8/layout/orgChart1"/>
    <dgm:cxn modelId="{66C22FC1-06AB-445B-BDA7-6ED3FA9BF01A}" type="presParOf" srcId="{FBB72318-5151-4BC3-B158-15675BEDAD8A}" destId="{6A4DCD69-5270-42E3-A569-C88F40751984}" srcOrd="0" destOrd="0" presId="urn:microsoft.com/office/officeart/2005/8/layout/orgChart1"/>
    <dgm:cxn modelId="{17F3D91E-95D2-494E-890F-A1980E3EE802}" type="presParOf" srcId="{6A4DCD69-5270-42E3-A569-C88F40751984}" destId="{0B2E8253-A08C-4421-8840-E263D6937810}" srcOrd="0" destOrd="0" presId="urn:microsoft.com/office/officeart/2005/8/layout/orgChart1"/>
    <dgm:cxn modelId="{99D39E80-7B07-4824-9978-C9549E4187FC}" type="presParOf" srcId="{6A4DCD69-5270-42E3-A569-C88F40751984}" destId="{3A24373F-1239-4A31-9663-89A901EBE6E1}" srcOrd="1" destOrd="0" presId="urn:microsoft.com/office/officeart/2005/8/layout/orgChart1"/>
    <dgm:cxn modelId="{E61F1C6A-6242-4525-85E1-8612AD8F0442}" type="presParOf" srcId="{FBB72318-5151-4BC3-B158-15675BEDAD8A}" destId="{4746EEBA-4C2B-4B05-A4B4-21D5F7A1D793}" srcOrd="1" destOrd="0" presId="urn:microsoft.com/office/officeart/2005/8/layout/orgChart1"/>
    <dgm:cxn modelId="{E1FD0DCE-4D99-4637-9329-918199502808}" type="presParOf" srcId="{FBB72318-5151-4BC3-B158-15675BEDAD8A}" destId="{2A5C128D-1597-405A-B1B5-80D280822C99}" srcOrd="2" destOrd="0" presId="urn:microsoft.com/office/officeart/2005/8/layout/orgChart1"/>
    <dgm:cxn modelId="{DE059468-92A3-4861-A268-E633E27BA22E}" type="presParOf" srcId="{0169C3C6-C34D-494F-B5A7-9D1B1E93A006}" destId="{F00ABE6E-3B73-4C8D-B978-801CB1A071AF}" srcOrd="2" destOrd="0" presId="urn:microsoft.com/office/officeart/2005/8/layout/orgChart1"/>
    <dgm:cxn modelId="{02423F59-7C76-4EBB-9B00-1643B8DD6149}" type="presParOf" srcId="{0169C3C6-C34D-494F-B5A7-9D1B1E93A006}" destId="{A75B2621-1935-411B-A628-8D3423D4CD8F}" srcOrd="3" destOrd="0" presId="urn:microsoft.com/office/officeart/2005/8/layout/orgChart1"/>
    <dgm:cxn modelId="{B8E55A1E-70B8-4E87-8B6A-77C9C5083D12}" type="presParOf" srcId="{A75B2621-1935-411B-A628-8D3423D4CD8F}" destId="{941D7290-7FFC-4D39-850A-09265F594400}" srcOrd="0" destOrd="0" presId="urn:microsoft.com/office/officeart/2005/8/layout/orgChart1"/>
    <dgm:cxn modelId="{151B72DC-B323-4998-92DA-CDA03A3E02A9}" type="presParOf" srcId="{941D7290-7FFC-4D39-850A-09265F594400}" destId="{93A7B9E7-1EFA-4228-B6A7-E5C919F7CE1A}" srcOrd="0" destOrd="0" presId="urn:microsoft.com/office/officeart/2005/8/layout/orgChart1"/>
    <dgm:cxn modelId="{9AE0EEE1-A972-42F9-94F5-8D9F7344C73B}" type="presParOf" srcId="{941D7290-7FFC-4D39-850A-09265F594400}" destId="{5D3D34B9-54CE-4310-9FDD-0A4A3251C2FC}" srcOrd="1" destOrd="0" presId="urn:microsoft.com/office/officeart/2005/8/layout/orgChart1"/>
    <dgm:cxn modelId="{91859628-7FCC-4DC9-B084-FCF7108CABE3}" type="presParOf" srcId="{A75B2621-1935-411B-A628-8D3423D4CD8F}" destId="{6E008C98-B9EF-413D-A086-EB5A6A3EDE3E}" srcOrd="1" destOrd="0" presId="urn:microsoft.com/office/officeart/2005/8/layout/orgChart1"/>
    <dgm:cxn modelId="{6E04CA76-15EF-445D-9EBC-CACCA9E70B9D}" type="presParOf" srcId="{A75B2621-1935-411B-A628-8D3423D4CD8F}" destId="{790C5F86-11F5-4677-8B87-B4ED1D827693}" srcOrd="2" destOrd="0" presId="urn:microsoft.com/office/officeart/2005/8/layout/orgChart1"/>
    <dgm:cxn modelId="{5F63D22E-7F18-4155-A03C-545720BF5D1C}" type="presParOf" srcId="{0169C3C6-C34D-494F-B5A7-9D1B1E93A006}" destId="{C6427E22-9E4F-45DD-A452-C61EF9AB3CCA}" srcOrd="4" destOrd="0" presId="urn:microsoft.com/office/officeart/2005/8/layout/orgChart1"/>
    <dgm:cxn modelId="{63F3E628-846C-4910-A8A4-3A37C3798EC0}" type="presParOf" srcId="{0169C3C6-C34D-494F-B5A7-9D1B1E93A006}" destId="{D4313593-2AB8-4F09-8089-7CB950FAE28F}" srcOrd="5" destOrd="0" presId="urn:microsoft.com/office/officeart/2005/8/layout/orgChart1"/>
    <dgm:cxn modelId="{993C3D15-F045-4766-ADDC-32E44A26B53B}" type="presParOf" srcId="{D4313593-2AB8-4F09-8089-7CB950FAE28F}" destId="{9FA0AC82-F5E9-4CDE-A4CD-FE17427DBF06}" srcOrd="0" destOrd="0" presId="urn:microsoft.com/office/officeart/2005/8/layout/orgChart1"/>
    <dgm:cxn modelId="{7AC269BB-784D-4EC7-A67A-0C4108D02D99}" type="presParOf" srcId="{9FA0AC82-F5E9-4CDE-A4CD-FE17427DBF06}" destId="{98C2B508-65EC-46FB-AC5F-DDE9C2B84E24}" srcOrd="0" destOrd="0" presId="urn:microsoft.com/office/officeart/2005/8/layout/orgChart1"/>
    <dgm:cxn modelId="{FB4D69EF-9556-4C69-8CB8-A445D8A33752}" type="presParOf" srcId="{9FA0AC82-F5E9-4CDE-A4CD-FE17427DBF06}" destId="{401CAC30-02AF-47D0-A0AB-5C66AE80A2E6}" srcOrd="1" destOrd="0" presId="urn:microsoft.com/office/officeart/2005/8/layout/orgChart1"/>
    <dgm:cxn modelId="{178FA175-3F47-4B2D-87FA-12E4941639A7}" type="presParOf" srcId="{D4313593-2AB8-4F09-8089-7CB950FAE28F}" destId="{BC21D047-145D-416D-9CD5-ECC29C7BF1A6}" srcOrd="1" destOrd="0" presId="urn:microsoft.com/office/officeart/2005/8/layout/orgChart1"/>
    <dgm:cxn modelId="{035147A3-C4F4-4D8E-932F-7343D1CB7936}" type="presParOf" srcId="{D4313593-2AB8-4F09-8089-7CB950FAE28F}" destId="{B5B057D2-F058-46EF-B1B9-824EA927101B}" srcOrd="2" destOrd="0" presId="urn:microsoft.com/office/officeart/2005/8/layout/orgChart1"/>
    <dgm:cxn modelId="{63CD2587-18EB-4047-88FE-74A47E2CEEAE}" type="presParOf" srcId="{0169C3C6-C34D-494F-B5A7-9D1B1E93A006}" destId="{91EBEB8E-6816-4A31-B04F-79081D690296}" srcOrd="6" destOrd="0" presId="urn:microsoft.com/office/officeart/2005/8/layout/orgChart1"/>
    <dgm:cxn modelId="{18168908-7A96-4406-A5AF-9DCE83422F51}" type="presParOf" srcId="{0169C3C6-C34D-494F-B5A7-9D1B1E93A006}" destId="{ECD162C2-40E8-4796-A89B-3EF67C8DA38E}" srcOrd="7" destOrd="0" presId="urn:microsoft.com/office/officeart/2005/8/layout/orgChart1"/>
    <dgm:cxn modelId="{B2DF8468-78B0-49BB-88DA-4E5C78E81044}" type="presParOf" srcId="{ECD162C2-40E8-4796-A89B-3EF67C8DA38E}" destId="{121353CF-DC46-43D4-A7B6-7EE34C663ADF}" srcOrd="0" destOrd="0" presId="urn:microsoft.com/office/officeart/2005/8/layout/orgChart1"/>
    <dgm:cxn modelId="{C6A0AEA5-F3A6-43AF-879F-6199D970E321}" type="presParOf" srcId="{121353CF-DC46-43D4-A7B6-7EE34C663ADF}" destId="{922EB8E2-8090-4710-8F7E-345C9879ADD4}" srcOrd="0" destOrd="0" presId="urn:microsoft.com/office/officeart/2005/8/layout/orgChart1"/>
    <dgm:cxn modelId="{DD222A2F-936B-4A53-A899-E03D3A299ACE}" type="presParOf" srcId="{121353CF-DC46-43D4-A7B6-7EE34C663ADF}" destId="{213E5B06-DEA6-4365-BA6C-1299E2BC212C}" srcOrd="1" destOrd="0" presId="urn:microsoft.com/office/officeart/2005/8/layout/orgChart1"/>
    <dgm:cxn modelId="{8A5A1787-6B76-4494-88F1-2C84DFFEE8D5}" type="presParOf" srcId="{ECD162C2-40E8-4796-A89B-3EF67C8DA38E}" destId="{C984E568-E8C9-47E3-B9FB-0E495B2FEACA}" srcOrd="1" destOrd="0" presId="urn:microsoft.com/office/officeart/2005/8/layout/orgChart1"/>
    <dgm:cxn modelId="{0B1BCB0D-BC8C-4354-BFF2-DB9534B5B673}" type="presParOf" srcId="{ECD162C2-40E8-4796-A89B-3EF67C8DA38E}" destId="{1C619378-02E6-4090-8B12-8D79D1F076D6}" srcOrd="2" destOrd="0" presId="urn:microsoft.com/office/officeart/2005/8/layout/orgChart1"/>
    <dgm:cxn modelId="{143F684D-6974-44FC-8F48-B0EDC4B0FF43}" type="presParOf" srcId="{0169C3C6-C34D-494F-B5A7-9D1B1E93A006}" destId="{A47E9396-7BFF-498C-BED1-A66381B3BC20}" srcOrd="8" destOrd="0" presId="urn:microsoft.com/office/officeart/2005/8/layout/orgChart1"/>
    <dgm:cxn modelId="{391F04A4-05A8-4E8D-917E-E181C20F6CE1}" type="presParOf" srcId="{0169C3C6-C34D-494F-B5A7-9D1B1E93A006}" destId="{6B57D00C-3297-4A10-BEA4-B54B96ACA1C5}" srcOrd="9" destOrd="0" presId="urn:microsoft.com/office/officeart/2005/8/layout/orgChart1"/>
    <dgm:cxn modelId="{121B10A4-3EAF-44CA-8425-F676125046FB}" type="presParOf" srcId="{6B57D00C-3297-4A10-BEA4-B54B96ACA1C5}" destId="{9482043D-D7F2-4773-8D30-B1C6D1E4F138}" srcOrd="0" destOrd="0" presId="urn:microsoft.com/office/officeart/2005/8/layout/orgChart1"/>
    <dgm:cxn modelId="{7FCB95C5-D107-40DE-8CA3-B0320B9C3BBD}" type="presParOf" srcId="{9482043D-D7F2-4773-8D30-B1C6D1E4F138}" destId="{B49FF5B1-3A65-48D0-BF37-5E1C65950C03}" srcOrd="0" destOrd="0" presId="urn:microsoft.com/office/officeart/2005/8/layout/orgChart1"/>
    <dgm:cxn modelId="{D97E6CDE-D88B-4DED-BD3C-86DE523F1191}" type="presParOf" srcId="{9482043D-D7F2-4773-8D30-B1C6D1E4F138}" destId="{EE5EC29F-89B5-4C17-A039-ADA76D0CAC7B}" srcOrd="1" destOrd="0" presId="urn:microsoft.com/office/officeart/2005/8/layout/orgChart1"/>
    <dgm:cxn modelId="{BBE2426D-1B63-47E2-AD1E-E35FFA9A414E}" type="presParOf" srcId="{6B57D00C-3297-4A10-BEA4-B54B96ACA1C5}" destId="{FA38DA5B-6313-4A86-BCB8-D59739E5DD9C}" srcOrd="1" destOrd="0" presId="urn:microsoft.com/office/officeart/2005/8/layout/orgChart1"/>
    <dgm:cxn modelId="{89E62463-49EE-4984-AA85-608CED8C0596}" type="presParOf" srcId="{6B57D00C-3297-4A10-BEA4-B54B96ACA1C5}" destId="{620B1F7A-D35A-4D58-A6D5-913F7A8B116D}" srcOrd="2" destOrd="0" presId="urn:microsoft.com/office/officeart/2005/8/layout/orgChart1"/>
    <dgm:cxn modelId="{0DFBC015-95FB-4574-B97E-85AD99B987DD}" type="presParOf" srcId="{7CA55DE7-DC42-49C7-BD49-04F776F58E6C}" destId="{3952AE7D-0E04-4F6C-A535-D1613342F60A}" srcOrd="2" destOrd="0" presId="urn:microsoft.com/office/officeart/2005/8/layout/orgChart1"/>
    <dgm:cxn modelId="{00C7ABCE-5B89-44F2-85FE-2C6DE36B494C}" type="presParOf" srcId="{944917C6-4199-4FD2-AE78-E1FD1C64BC6B}" destId="{D792FA5A-4B3C-46EB-A6DD-77266E6ECF54}" srcOrd="2" destOrd="0" presId="urn:microsoft.com/office/officeart/2005/8/layout/orgChart1"/>
    <dgm:cxn modelId="{A30929BC-A0FB-45EF-A02A-FF56C09C3F52}" type="presParOf" srcId="{944917C6-4199-4FD2-AE78-E1FD1C64BC6B}" destId="{61A66F06-EC25-43C1-90D4-4A06EA2F41C4}" srcOrd="3" destOrd="0" presId="urn:microsoft.com/office/officeart/2005/8/layout/orgChart1"/>
    <dgm:cxn modelId="{56D746D6-D0BA-4FD1-A7A3-0CD1F37B650A}" type="presParOf" srcId="{61A66F06-EC25-43C1-90D4-4A06EA2F41C4}" destId="{0589CF77-F641-4BBB-88DA-99F82BFB9E56}" srcOrd="0" destOrd="0" presId="urn:microsoft.com/office/officeart/2005/8/layout/orgChart1"/>
    <dgm:cxn modelId="{A3A47E94-8E43-4D0E-A930-C421C373DCCB}" type="presParOf" srcId="{0589CF77-F641-4BBB-88DA-99F82BFB9E56}" destId="{912ED973-1342-4FA9-9BB4-CAA4D37CE049}" srcOrd="0" destOrd="0" presId="urn:microsoft.com/office/officeart/2005/8/layout/orgChart1"/>
    <dgm:cxn modelId="{EC8FAFD2-6456-45F4-BC8D-8EBD7BB543E3}" type="presParOf" srcId="{0589CF77-F641-4BBB-88DA-99F82BFB9E56}" destId="{91D5C934-1A07-4B41-B0F9-CCC80A814FEB}" srcOrd="1" destOrd="0" presId="urn:microsoft.com/office/officeart/2005/8/layout/orgChart1"/>
    <dgm:cxn modelId="{2F56A66D-4933-4065-B18D-1778730C814F}" type="presParOf" srcId="{61A66F06-EC25-43C1-90D4-4A06EA2F41C4}" destId="{EBEEFFE3-FC8E-445B-8DD7-3AF6C40E4EC1}" srcOrd="1" destOrd="0" presId="urn:microsoft.com/office/officeart/2005/8/layout/orgChart1"/>
    <dgm:cxn modelId="{928ACCBE-CDE0-4E0D-96B3-E6C73D9C685B}" type="presParOf" srcId="{EBEEFFE3-FC8E-445B-8DD7-3AF6C40E4EC1}" destId="{A999F6C2-34E3-4D12-AC67-71C1C8CD2BA9}" srcOrd="0" destOrd="0" presId="urn:microsoft.com/office/officeart/2005/8/layout/orgChart1"/>
    <dgm:cxn modelId="{C0C451EF-0C89-47C8-985C-E5CC5B5E84AF}" type="presParOf" srcId="{EBEEFFE3-FC8E-445B-8DD7-3AF6C40E4EC1}" destId="{06E9E19F-5DFC-4A9F-A372-E9CC96D98C24}" srcOrd="1" destOrd="0" presId="urn:microsoft.com/office/officeart/2005/8/layout/orgChart1"/>
    <dgm:cxn modelId="{8FD5A2AF-0634-44F2-91E1-67131ADCD21E}" type="presParOf" srcId="{06E9E19F-5DFC-4A9F-A372-E9CC96D98C24}" destId="{AA136F81-BD10-4FF9-92FF-657D020EA4EE}" srcOrd="0" destOrd="0" presId="urn:microsoft.com/office/officeart/2005/8/layout/orgChart1"/>
    <dgm:cxn modelId="{2D59589F-5F73-4D12-B35F-16B374E0C6AA}" type="presParOf" srcId="{AA136F81-BD10-4FF9-92FF-657D020EA4EE}" destId="{62BED6D0-1B7B-45C4-B0DA-703A2E7AB4E7}" srcOrd="0" destOrd="0" presId="urn:microsoft.com/office/officeart/2005/8/layout/orgChart1"/>
    <dgm:cxn modelId="{199044B4-1821-4CED-9818-B7EDC94E2E8E}" type="presParOf" srcId="{AA136F81-BD10-4FF9-92FF-657D020EA4EE}" destId="{0E61D5F5-7EBB-4D06-9C81-B4422151DE5E}" srcOrd="1" destOrd="0" presId="urn:microsoft.com/office/officeart/2005/8/layout/orgChart1"/>
    <dgm:cxn modelId="{EC33F9BD-5D48-4F12-BDBC-29B610E2DCE1}" type="presParOf" srcId="{06E9E19F-5DFC-4A9F-A372-E9CC96D98C24}" destId="{23E3DE17-B765-4101-89EE-9AD34F1B93B2}" srcOrd="1" destOrd="0" presId="urn:microsoft.com/office/officeart/2005/8/layout/orgChart1"/>
    <dgm:cxn modelId="{4550DB35-30D7-48FD-AA66-519145618FF2}" type="presParOf" srcId="{06E9E19F-5DFC-4A9F-A372-E9CC96D98C24}" destId="{5ED543CA-FB5D-4B3D-9419-F306094E6BA6}" srcOrd="2" destOrd="0" presId="urn:microsoft.com/office/officeart/2005/8/layout/orgChart1"/>
    <dgm:cxn modelId="{BFF42C36-078B-401A-B23E-522BDE20DC07}" type="presParOf" srcId="{EBEEFFE3-FC8E-445B-8DD7-3AF6C40E4EC1}" destId="{F409D754-3954-41D1-99C4-05B13CFECB74}" srcOrd="2" destOrd="0" presId="urn:microsoft.com/office/officeart/2005/8/layout/orgChart1"/>
    <dgm:cxn modelId="{E62FBDE4-97C4-4CED-9411-543F4748279A}" type="presParOf" srcId="{EBEEFFE3-FC8E-445B-8DD7-3AF6C40E4EC1}" destId="{A541B9A6-87E7-4FA3-BAD0-984308905E54}" srcOrd="3" destOrd="0" presId="urn:microsoft.com/office/officeart/2005/8/layout/orgChart1"/>
    <dgm:cxn modelId="{8EE3AAF4-43FF-41BA-905B-2E0ADD24FB0B}" type="presParOf" srcId="{A541B9A6-87E7-4FA3-BAD0-984308905E54}" destId="{DC8317CD-E418-4060-AE00-A80854DC4240}" srcOrd="0" destOrd="0" presId="urn:microsoft.com/office/officeart/2005/8/layout/orgChart1"/>
    <dgm:cxn modelId="{8A8F0923-F85D-4195-95AD-3A24EE306EF1}" type="presParOf" srcId="{DC8317CD-E418-4060-AE00-A80854DC4240}" destId="{7B8F5D94-4459-4859-9AB7-96B1BF9C7040}" srcOrd="0" destOrd="0" presId="urn:microsoft.com/office/officeart/2005/8/layout/orgChart1"/>
    <dgm:cxn modelId="{E7A84301-9E5B-451F-A4FC-22ED5A4A1794}" type="presParOf" srcId="{DC8317CD-E418-4060-AE00-A80854DC4240}" destId="{28129A85-8479-4DEE-B0F6-1B27B7307E26}" srcOrd="1" destOrd="0" presId="urn:microsoft.com/office/officeart/2005/8/layout/orgChart1"/>
    <dgm:cxn modelId="{35F5269A-FF50-469A-93C5-70694034C51C}" type="presParOf" srcId="{A541B9A6-87E7-4FA3-BAD0-984308905E54}" destId="{EB6C952E-6434-483D-B144-D0C0622FBC08}" srcOrd="1" destOrd="0" presId="urn:microsoft.com/office/officeart/2005/8/layout/orgChart1"/>
    <dgm:cxn modelId="{AF40EBF6-D027-417A-B00C-D947C4FF88EF}" type="presParOf" srcId="{A541B9A6-87E7-4FA3-BAD0-984308905E54}" destId="{FC66D707-B44D-49B9-BB99-909F437D5D9E}" srcOrd="2" destOrd="0" presId="urn:microsoft.com/office/officeart/2005/8/layout/orgChart1"/>
    <dgm:cxn modelId="{3473DB70-FD1B-4EB8-91C4-56A3AE75BFFC}" type="presParOf" srcId="{61A66F06-EC25-43C1-90D4-4A06EA2F41C4}" destId="{98961535-FE95-4E45-84AB-07C0868CEE74}" srcOrd="2" destOrd="0" presId="urn:microsoft.com/office/officeart/2005/8/layout/orgChart1"/>
    <dgm:cxn modelId="{D64D04CC-3636-4049-893F-829BD91A4709}" type="presParOf" srcId="{944917C6-4199-4FD2-AE78-E1FD1C64BC6B}" destId="{64D1D0E4-5CFD-4C90-A7FC-0E93CE7AA9C7}" srcOrd="4" destOrd="0" presId="urn:microsoft.com/office/officeart/2005/8/layout/orgChart1"/>
    <dgm:cxn modelId="{75A51424-2C2E-4D30-8662-914461B7DE8F}" type="presParOf" srcId="{944917C6-4199-4FD2-AE78-E1FD1C64BC6B}" destId="{BCBA852F-41E8-4888-A981-027A36C7AF90}" srcOrd="5" destOrd="0" presId="urn:microsoft.com/office/officeart/2005/8/layout/orgChart1"/>
    <dgm:cxn modelId="{919427F5-D28A-406E-996E-AF816B00AC22}" type="presParOf" srcId="{BCBA852F-41E8-4888-A981-027A36C7AF90}" destId="{1E9CD33C-A4E5-4128-9C1A-3847E722FF69}" srcOrd="0" destOrd="0" presId="urn:microsoft.com/office/officeart/2005/8/layout/orgChart1"/>
    <dgm:cxn modelId="{CAEC105C-5363-4CD8-95D5-43AC10842F52}" type="presParOf" srcId="{1E9CD33C-A4E5-4128-9C1A-3847E722FF69}" destId="{48F60156-CD5A-4FAD-85D6-2FB483595BD7}" srcOrd="0" destOrd="0" presId="urn:microsoft.com/office/officeart/2005/8/layout/orgChart1"/>
    <dgm:cxn modelId="{3A19F1B3-707D-4647-8C59-11ADDD6C509F}" type="presParOf" srcId="{1E9CD33C-A4E5-4128-9C1A-3847E722FF69}" destId="{F209C8B4-7540-4359-887B-D54F026C5A14}" srcOrd="1" destOrd="0" presId="urn:microsoft.com/office/officeart/2005/8/layout/orgChart1"/>
    <dgm:cxn modelId="{F4164716-F4D2-4AF3-8DF1-B12A9498BD54}" type="presParOf" srcId="{BCBA852F-41E8-4888-A981-027A36C7AF90}" destId="{0C0F0FBC-3DD0-4247-854E-2DBBBD701EC1}" srcOrd="1" destOrd="0" presId="urn:microsoft.com/office/officeart/2005/8/layout/orgChart1"/>
    <dgm:cxn modelId="{07774E7D-3152-49A3-95F6-5AFB0FB8324D}" type="presParOf" srcId="{0C0F0FBC-3DD0-4247-854E-2DBBBD701EC1}" destId="{6F07AF99-BD01-49C9-9FF6-3164E313883C}" srcOrd="0" destOrd="0" presId="urn:microsoft.com/office/officeart/2005/8/layout/orgChart1"/>
    <dgm:cxn modelId="{5E8E207C-F2A9-461A-9923-B1A32C331BD8}" type="presParOf" srcId="{0C0F0FBC-3DD0-4247-854E-2DBBBD701EC1}" destId="{666DE1EB-F839-4BFA-900F-F161B7B2D846}" srcOrd="1" destOrd="0" presId="urn:microsoft.com/office/officeart/2005/8/layout/orgChart1"/>
    <dgm:cxn modelId="{E0F1DFB2-B14A-4F32-8D25-FD76DA318434}" type="presParOf" srcId="{666DE1EB-F839-4BFA-900F-F161B7B2D846}" destId="{B235A0EA-AB9E-47F6-9159-06B51BFBA2B1}" srcOrd="0" destOrd="0" presId="urn:microsoft.com/office/officeart/2005/8/layout/orgChart1"/>
    <dgm:cxn modelId="{5B0FB009-5AE6-436B-8E68-C7FEC68B017A}" type="presParOf" srcId="{B235A0EA-AB9E-47F6-9159-06B51BFBA2B1}" destId="{A2734659-860F-4FED-986D-234588487999}" srcOrd="0" destOrd="0" presId="urn:microsoft.com/office/officeart/2005/8/layout/orgChart1"/>
    <dgm:cxn modelId="{35D596A4-EB6D-446F-A2B0-389CCC208359}" type="presParOf" srcId="{B235A0EA-AB9E-47F6-9159-06B51BFBA2B1}" destId="{BBD9C6A9-F79D-4FE4-8693-5A25CF153983}" srcOrd="1" destOrd="0" presId="urn:microsoft.com/office/officeart/2005/8/layout/orgChart1"/>
    <dgm:cxn modelId="{898A4B74-886F-4BF7-8DDA-A7A137E5373D}" type="presParOf" srcId="{666DE1EB-F839-4BFA-900F-F161B7B2D846}" destId="{E07DEC4C-0CF4-4C4F-871F-7434CA291021}" srcOrd="1" destOrd="0" presId="urn:microsoft.com/office/officeart/2005/8/layout/orgChart1"/>
    <dgm:cxn modelId="{5306C666-0573-4CCA-B52A-75235E7D35A3}" type="presParOf" srcId="{666DE1EB-F839-4BFA-900F-F161B7B2D846}" destId="{63F6822A-15A8-4175-B213-05782852B2F3}" srcOrd="2" destOrd="0" presId="urn:microsoft.com/office/officeart/2005/8/layout/orgChart1"/>
    <dgm:cxn modelId="{949CAB8B-73CC-4E9E-AA77-CCE42674D527}" type="presParOf" srcId="{0C0F0FBC-3DD0-4247-854E-2DBBBD701EC1}" destId="{0F91CCA0-8B56-4C83-A461-4BF7E031F2A3}" srcOrd="2" destOrd="0" presId="urn:microsoft.com/office/officeart/2005/8/layout/orgChart1"/>
    <dgm:cxn modelId="{1D555140-5172-4507-8FB4-B813CD8FEE5D}" type="presParOf" srcId="{0C0F0FBC-3DD0-4247-854E-2DBBBD701EC1}" destId="{2EDB79C5-B2A2-44F5-BC8D-FF7BC0B232BA}" srcOrd="3" destOrd="0" presId="urn:microsoft.com/office/officeart/2005/8/layout/orgChart1"/>
    <dgm:cxn modelId="{1A730E7E-634D-4ED5-A126-0CC2F576BC31}" type="presParOf" srcId="{2EDB79C5-B2A2-44F5-BC8D-FF7BC0B232BA}" destId="{C1E156F4-356D-488F-9954-E1D5824217B3}" srcOrd="0" destOrd="0" presId="urn:microsoft.com/office/officeart/2005/8/layout/orgChart1"/>
    <dgm:cxn modelId="{9EACFEF8-1FD5-496F-B476-4BF9F5F15A0D}" type="presParOf" srcId="{C1E156F4-356D-488F-9954-E1D5824217B3}" destId="{4B4193D1-4A34-4399-83C8-1774EEBD660E}" srcOrd="0" destOrd="0" presId="urn:microsoft.com/office/officeart/2005/8/layout/orgChart1"/>
    <dgm:cxn modelId="{5D3CFC49-9292-495A-8EB6-4B913697F16D}" type="presParOf" srcId="{C1E156F4-356D-488F-9954-E1D5824217B3}" destId="{D843E044-2CCE-4BEB-9478-CEE132AF36A7}" srcOrd="1" destOrd="0" presId="urn:microsoft.com/office/officeart/2005/8/layout/orgChart1"/>
    <dgm:cxn modelId="{29BCAF28-941A-4ECD-9EAC-BE9C052BFBE6}" type="presParOf" srcId="{2EDB79C5-B2A2-44F5-BC8D-FF7BC0B232BA}" destId="{15E407CF-967D-4AF1-B4D1-20FD0137820C}" srcOrd="1" destOrd="0" presId="urn:microsoft.com/office/officeart/2005/8/layout/orgChart1"/>
    <dgm:cxn modelId="{4E42F464-8269-43CE-9B51-990C4E53F544}" type="presParOf" srcId="{2EDB79C5-B2A2-44F5-BC8D-FF7BC0B232BA}" destId="{70BD9C0F-B580-4E83-9FF3-3C3546512BAD}" srcOrd="2" destOrd="0" presId="urn:microsoft.com/office/officeart/2005/8/layout/orgChart1"/>
    <dgm:cxn modelId="{B86B9E40-348D-435B-BD58-D23ED329B6AE}" type="presParOf" srcId="{BCBA852F-41E8-4888-A981-027A36C7AF90}" destId="{77406EE9-380D-42FB-91B1-2CB2D0CF5F1A}" srcOrd="2" destOrd="0" presId="urn:microsoft.com/office/officeart/2005/8/layout/orgChart1"/>
    <dgm:cxn modelId="{22825D8E-B084-4F9D-B41F-C4FFAC44DA26}" type="presParOf" srcId="{944917C6-4199-4FD2-AE78-E1FD1C64BC6B}" destId="{2CCF5D97-0BCD-4FF9-862C-E8B54F3793E2}" srcOrd="6" destOrd="0" presId="urn:microsoft.com/office/officeart/2005/8/layout/orgChart1"/>
    <dgm:cxn modelId="{91CFC3DF-F7C2-477E-8368-477859601DA8}" type="presParOf" srcId="{944917C6-4199-4FD2-AE78-E1FD1C64BC6B}" destId="{0D2D85E3-30AE-48F7-B6D4-21534508DC29}" srcOrd="7" destOrd="0" presId="urn:microsoft.com/office/officeart/2005/8/layout/orgChart1"/>
    <dgm:cxn modelId="{B6C5137B-93AA-4733-8417-E89E049AE7B2}" type="presParOf" srcId="{0D2D85E3-30AE-48F7-B6D4-21534508DC29}" destId="{7E39E448-7EEE-4A50-98A0-FA555A2F5566}" srcOrd="0" destOrd="0" presId="urn:microsoft.com/office/officeart/2005/8/layout/orgChart1"/>
    <dgm:cxn modelId="{89E572CB-D863-4FE9-9898-597CF0C6C878}" type="presParOf" srcId="{7E39E448-7EEE-4A50-98A0-FA555A2F5566}" destId="{78AE94B9-4CF6-4061-9945-7A6DD2E3D741}" srcOrd="0" destOrd="0" presId="urn:microsoft.com/office/officeart/2005/8/layout/orgChart1"/>
    <dgm:cxn modelId="{948F9481-D89B-41A3-AD17-0942811AA829}" type="presParOf" srcId="{7E39E448-7EEE-4A50-98A0-FA555A2F5566}" destId="{82863989-530E-40F5-8586-54858B74B55C}" srcOrd="1" destOrd="0" presId="urn:microsoft.com/office/officeart/2005/8/layout/orgChart1"/>
    <dgm:cxn modelId="{34A353DC-8648-4739-AE9F-8503161900E0}" type="presParOf" srcId="{0D2D85E3-30AE-48F7-B6D4-21534508DC29}" destId="{2CB20969-9E90-440C-BF3D-E2B0AB2D6FFB}" srcOrd="1" destOrd="0" presId="urn:microsoft.com/office/officeart/2005/8/layout/orgChart1"/>
    <dgm:cxn modelId="{091F9522-3567-42F8-A412-D5A092EBB9A0}" type="presParOf" srcId="{2CB20969-9E90-440C-BF3D-E2B0AB2D6FFB}" destId="{FAE90C44-0CB5-4EA0-91F8-810AB1D44D79}" srcOrd="0" destOrd="0" presId="urn:microsoft.com/office/officeart/2005/8/layout/orgChart1"/>
    <dgm:cxn modelId="{E17852BA-CA0C-4FC1-93CB-EE769289E357}" type="presParOf" srcId="{2CB20969-9E90-440C-BF3D-E2B0AB2D6FFB}" destId="{501784FF-7DC8-4FE6-A432-CDE30415A737}" srcOrd="1" destOrd="0" presId="urn:microsoft.com/office/officeart/2005/8/layout/orgChart1"/>
    <dgm:cxn modelId="{202ED39D-0825-41A9-B9F4-AA4C8C3B71C9}" type="presParOf" srcId="{501784FF-7DC8-4FE6-A432-CDE30415A737}" destId="{738C4AE3-6931-410E-8C75-24133025EB41}" srcOrd="0" destOrd="0" presId="urn:microsoft.com/office/officeart/2005/8/layout/orgChart1"/>
    <dgm:cxn modelId="{3B49503F-5C19-45D6-80EE-17447A17DF3C}" type="presParOf" srcId="{738C4AE3-6931-410E-8C75-24133025EB41}" destId="{15E19692-12EB-4993-9F45-BB55224BE7B0}" srcOrd="0" destOrd="0" presId="urn:microsoft.com/office/officeart/2005/8/layout/orgChart1"/>
    <dgm:cxn modelId="{A8B45C24-17D9-4EC5-9FF2-DFC3FA738720}" type="presParOf" srcId="{738C4AE3-6931-410E-8C75-24133025EB41}" destId="{2A00D40D-90F0-4656-B9EE-78A7864C301A}" srcOrd="1" destOrd="0" presId="urn:microsoft.com/office/officeart/2005/8/layout/orgChart1"/>
    <dgm:cxn modelId="{45698A80-440A-4DD2-BF75-968349717853}" type="presParOf" srcId="{501784FF-7DC8-4FE6-A432-CDE30415A737}" destId="{599FE3E0-30C6-4177-9A42-C3437BD061D9}" srcOrd="1" destOrd="0" presId="urn:microsoft.com/office/officeart/2005/8/layout/orgChart1"/>
    <dgm:cxn modelId="{AF0F6AAF-CACD-4B16-8806-F0FEE57DEBA2}" type="presParOf" srcId="{501784FF-7DC8-4FE6-A432-CDE30415A737}" destId="{6ED7CFDA-F752-4597-88A5-8BA240DAF877}" srcOrd="2" destOrd="0" presId="urn:microsoft.com/office/officeart/2005/8/layout/orgChart1"/>
    <dgm:cxn modelId="{A8EA22F7-64CB-49EF-9369-E675EF23FB06}" type="presParOf" srcId="{2CB20969-9E90-440C-BF3D-E2B0AB2D6FFB}" destId="{17398AAE-0F2A-4562-90F9-A8F2E4A6529A}" srcOrd="2" destOrd="0" presId="urn:microsoft.com/office/officeart/2005/8/layout/orgChart1"/>
    <dgm:cxn modelId="{534701B8-E00C-4301-ABBE-44754A0D355E}" type="presParOf" srcId="{2CB20969-9E90-440C-BF3D-E2B0AB2D6FFB}" destId="{6961ED55-E0E8-4227-987D-FA8952443027}" srcOrd="3" destOrd="0" presId="urn:microsoft.com/office/officeart/2005/8/layout/orgChart1"/>
    <dgm:cxn modelId="{2059A29F-DE50-45F1-A878-BC023D0C975C}" type="presParOf" srcId="{6961ED55-E0E8-4227-987D-FA8952443027}" destId="{E9F39580-B3DE-4DA2-90F8-9AD6D9A796D9}" srcOrd="0" destOrd="0" presId="urn:microsoft.com/office/officeart/2005/8/layout/orgChart1"/>
    <dgm:cxn modelId="{47296A15-F3F9-4F69-B78E-D6DEFD100FDB}" type="presParOf" srcId="{E9F39580-B3DE-4DA2-90F8-9AD6D9A796D9}" destId="{58B14771-8F04-40AE-AB6E-7978B2A224B4}" srcOrd="0" destOrd="0" presId="urn:microsoft.com/office/officeart/2005/8/layout/orgChart1"/>
    <dgm:cxn modelId="{1EEF0204-82F6-4319-8AF9-28A26CA048C7}" type="presParOf" srcId="{E9F39580-B3DE-4DA2-90F8-9AD6D9A796D9}" destId="{33F3C75B-E1A7-4B0D-8D17-990EC0B92326}" srcOrd="1" destOrd="0" presId="urn:microsoft.com/office/officeart/2005/8/layout/orgChart1"/>
    <dgm:cxn modelId="{3C265556-E92C-4EC6-BD5C-16A2C8203161}" type="presParOf" srcId="{6961ED55-E0E8-4227-987D-FA8952443027}" destId="{091A5698-98CB-4CDB-B39B-3FCE8657172B}" srcOrd="1" destOrd="0" presId="urn:microsoft.com/office/officeart/2005/8/layout/orgChart1"/>
    <dgm:cxn modelId="{38FD3785-98E6-4D49-A09F-C5F54D45DFF9}" type="presParOf" srcId="{6961ED55-E0E8-4227-987D-FA8952443027}" destId="{CAC906F4-79B4-4066-9E5C-8EDE585F2544}" srcOrd="2" destOrd="0" presId="urn:microsoft.com/office/officeart/2005/8/layout/orgChart1"/>
    <dgm:cxn modelId="{907C08B9-947E-4618-8F16-C5EC2014F6BE}" type="presParOf" srcId="{2CB20969-9E90-440C-BF3D-E2B0AB2D6FFB}" destId="{981F87DE-FDE9-4CAB-8924-D67AE1ED0455}" srcOrd="4" destOrd="0" presId="urn:microsoft.com/office/officeart/2005/8/layout/orgChart1"/>
    <dgm:cxn modelId="{FFA916BD-88A6-4A05-AB04-CE97AF69AB64}" type="presParOf" srcId="{2CB20969-9E90-440C-BF3D-E2B0AB2D6FFB}" destId="{99F4BF23-5159-4144-B7D9-AA93715B5F38}" srcOrd="5" destOrd="0" presId="urn:microsoft.com/office/officeart/2005/8/layout/orgChart1"/>
    <dgm:cxn modelId="{030696BB-EB98-4702-9B10-9C3A69D464F4}" type="presParOf" srcId="{99F4BF23-5159-4144-B7D9-AA93715B5F38}" destId="{30C9DA49-3105-4E9A-9331-6A126A1FE1C5}" srcOrd="0" destOrd="0" presId="urn:microsoft.com/office/officeart/2005/8/layout/orgChart1"/>
    <dgm:cxn modelId="{78DC1314-6E01-48E6-A993-C9DAB9FF5AC7}" type="presParOf" srcId="{30C9DA49-3105-4E9A-9331-6A126A1FE1C5}" destId="{324D9B99-AE87-4D06-97B0-B4397FFB2EE4}" srcOrd="0" destOrd="0" presId="urn:microsoft.com/office/officeart/2005/8/layout/orgChart1"/>
    <dgm:cxn modelId="{A22560B4-0B10-4972-BEFC-1FDB5F126D02}" type="presParOf" srcId="{30C9DA49-3105-4E9A-9331-6A126A1FE1C5}" destId="{EA73FCB3-7D5F-4B1C-BE6F-41DF54E2EDAA}" srcOrd="1" destOrd="0" presId="urn:microsoft.com/office/officeart/2005/8/layout/orgChart1"/>
    <dgm:cxn modelId="{2C2F1782-6DA4-49BD-91F3-C8F4B91FB808}" type="presParOf" srcId="{99F4BF23-5159-4144-B7D9-AA93715B5F38}" destId="{B9798F5A-438D-4F22-BCBE-97D07AD8BA1E}" srcOrd="1" destOrd="0" presId="urn:microsoft.com/office/officeart/2005/8/layout/orgChart1"/>
    <dgm:cxn modelId="{4A224F07-5383-44B3-95F6-303D8CA75275}" type="presParOf" srcId="{99F4BF23-5159-4144-B7D9-AA93715B5F38}" destId="{7F55AF03-5F32-4536-877D-6C9C9AD8EE93}" srcOrd="2" destOrd="0" presId="urn:microsoft.com/office/officeart/2005/8/layout/orgChart1"/>
    <dgm:cxn modelId="{B32DA0F0-2D33-4D94-9ED3-A405F730A1E1}" type="presParOf" srcId="{2CB20969-9E90-440C-BF3D-E2B0AB2D6FFB}" destId="{D61909F0-C5B8-4E32-BEFF-88AFEFDB9129}" srcOrd="6" destOrd="0" presId="urn:microsoft.com/office/officeart/2005/8/layout/orgChart1"/>
    <dgm:cxn modelId="{09B97B82-2234-46E6-ABC6-E2734CC47CF5}" type="presParOf" srcId="{2CB20969-9E90-440C-BF3D-E2B0AB2D6FFB}" destId="{D267139B-521D-4699-9422-A81D5A13ECBA}" srcOrd="7" destOrd="0" presId="urn:microsoft.com/office/officeart/2005/8/layout/orgChart1"/>
    <dgm:cxn modelId="{9CC48C90-C808-47FE-A058-B76360FE9A25}" type="presParOf" srcId="{D267139B-521D-4699-9422-A81D5A13ECBA}" destId="{165DFD94-21EE-44A5-AFF7-B8D3CF15D0A0}" srcOrd="0" destOrd="0" presId="urn:microsoft.com/office/officeart/2005/8/layout/orgChart1"/>
    <dgm:cxn modelId="{B82817A5-FC95-4552-9635-296714946BDF}" type="presParOf" srcId="{165DFD94-21EE-44A5-AFF7-B8D3CF15D0A0}" destId="{CF1EAC50-1046-4297-BC67-C25C9EF321EE}" srcOrd="0" destOrd="0" presId="urn:microsoft.com/office/officeart/2005/8/layout/orgChart1"/>
    <dgm:cxn modelId="{F936221D-8CA9-4CAD-97D3-B2030C345C1D}" type="presParOf" srcId="{165DFD94-21EE-44A5-AFF7-B8D3CF15D0A0}" destId="{B2B431C8-CAB0-44BE-9397-1211F1E8E6B6}" srcOrd="1" destOrd="0" presId="urn:microsoft.com/office/officeart/2005/8/layout/orgChart1"/>
    <dgm:cxn modelId="{357C118D-0CCE-43CB-AF87-E680DE9AB2D8}" type="presParOf" srcId="{D267139B-521D-4699-9422-A81D5A13ECBA}" destId="{7380FB16-D2A7-4AC3-B387-5CEBDC40EBE4}" srcOrd="1" destOrd="0" presId="urn:microsoft.com/office/officeart/2005/8/layout/orgChart1"/>
    <dgm:cxn modelId="{E14BDFE6-7E54-4BAF-B03A-A77C9D14A34E}" type="presParOf" srcId="{D267139B-521D-4699-9422-A81D5A13ECBA}" destId="{7505AEE1-4C25-481C-B373-1C27CD8E3AA6}" srcOrd="2" destOrd="0" presId="urn:microsoft.com/office/officeart/2005/8/layout/orgChart1"/>
    <dgm:cxn modelId="{3D08E0CA-E1CB-4DFD-B2DF-CC969DDD02CF}" type="presParOf" srcId="{2CB20969-9E90-440C-BF3D-E2B0AB2D6FFB}" destId="{C4282C0B-1E79-40BF-B500-79640ABA1753}" srcOrd="8" destOrd="0" presId="urn:microsoft.com/office/officeart/2005/8/layout/orgChart1"/>
    <dgm:cxn modelId="{B30CB1F4-6805-4CC0-8DF0-9E934EBF51B3}" type="presParOf" srcId="{2CB20969-9E90-440C-BF3D-E2B0AB2D6FFB}" destId="{150C2305-6824-45D2-9C91-712DD59883A6}" srcOrd="9" destOrd="0" presId="urn:microsoft.com/office/officeart/2005/8/layout/orgChart1"/>
    <dgm:cxn modelId="{196017DD-FAF7-4614-939C-13110B74B417}" type="presParOf" srcId="{150C2305-6824-45D2-9C91-712DD59883A6}" destId="{C9AC7EF3-6445-42BA-BEC2-EE5400E2DE6B}" srcOrd="0" destOrd="0" presId="urn:microsoft.com/office/officeart/2005/8/layout/orgChart1"/>
    <dgm:cxn modelId="{34241C5F-D74A-4AB8-94C6-B58570004FE2}" type="presParOf" srcId="{C9AC7EF3-6445-42BA-BEC2-EE5400E2DE6B}" destId="{F6994224-D936-4589-BAE8-0DD8CBED0AB7}" srcOrd="0" destOrd="0" presId="urn:microsoft.com/office/officeart/2005/8/layout/orgChart1"/>
    <dgm:cxn modelId="{CDFCD46B-5FFA-43C0-A8EE-EDDD1992BF67}" type="presParOf" srcId="{C9AC7EF3-6445-42BA-BEC2-EE5400E2DE6B}" destId="{21C0830F-9A27-46BD-B1D8-BFB5F2DE505E}" srcOrd="1" destOrd="0" presId="urn:microsoft.com/office/officeart/2005/8/layout/orgChart1"/>
    <dgm:cxn modelId="{B80C2DD1-08B0-4A68-B68B-44B67B3B88E7}" type="presParOf" srcId="{150C2305-6824-45D2-9C91-712DD59883A6}" destId="{5039940F-A8BB-47E5-B1C4-07CB3D25350C}" srcOrd="1" destOrd="0" presId="urn:microsoft.com/office/officeart/2005/8/layout/orgChart1"/>
    <dgm:cxn modelId="{F87CE6DF-9097-438C-895E-D8022DB2E7AD}" type="presParOf" srcId="{150C2305-6824-45D2-9C91-712DD59883A6}" destId="{225540A4-A9BD-46EF-860A-DA22463F08F7}" srcOrd="2" destOrd="0" presId="urn:microsoft.com/office/officeart/2005/8/layout/orgChart1"/>
    <dgm:cxn modelId="{40F1DBFB-4690-4A56-8284-9588580D1308}" type="presParOf" srcId="{0D2D85E3-30AE-48F7-B6D4-21534508DC29}" destId="{856E7D89-74BE-40EF-9D45-416BAC8C27C8}" srcOrd="2" destOrd="0" presId="urn:microsoft.com/office/officeart/2005/8/layout/orgChart1"/>
    <dgm:cxn modelId="{03479B16-3C16-477D-9347-1BD96FE1073F}" type="presParOf" srcId="{944917C6-4199-4FD2-AE78-E1FD1C64BC6B}" destId="{B90E9C65-FEC7-450E-928A-46CDB367D87A}" srcOrd="8" destOrd="0" presId="urn:microsoft.com/office/officeart/2005/8/layout/orgChart1"/>
    <dgm:cxn modelId="{E86D77F5-5743-4D2B-949F-FFC7D439C1ED}" type="presParOf" srcId="{944917C6-4199-4FD2-AE78-E1FD1C64BC6B}" destId="{D7CE7D05-711C-4667-BBED-1FDBA46D2796}" srcOrd="9" destOrd="0" presId="urn:microsoft.com/office/officeart/2005/8/layout/orgChart1"/>
    <dgm:cxn modelId="{0E6FD831-741D-4B22-9E07-7569D6AF0A2C}" type="presParOf" srcId="{D7CE7D05-711C-4667-BBED-1FDBA46D2796}" destId="{FC6C5FD4-8F6F-44B3-85D8-609381EFD44F}" srcOrd="0" destOrd="0" presId="urn:microsoft.com/office/officeart/2005/8/layout/orgChart1"/>
    <dgm:cxn modelId="{4385BDC3-1564-4E81-BADE-1F6A7CA5C19C}" type="presParOf" srcId="{FC6C5FD4-8F6F-44B3-85D8-609381EFD44F}" destId="{32E027B9-8E78-422C-99C8-B0588CE626B8}" srcOrd="0" destOrd="0" presId="urn:microsoft.com/office/officeart/2005/8/layout/orgChart1"/>
    <dgm:cxn modelId="{863801DF-41CE-4B9C-A081-3444576EE4E6}" type="presParOf" srcId="{FC6C5FD4-8F6F-44B3-85D8-609381EFD44F}" destId="{DBBA4DAE-D2EF-4904-9492-CD7933C30140}" srcOrd="1" destOrd="0" presId="urn:microsoft.com/office/officeart/2005/8/layout/orgChart1"/>
    <dgm:cxn modelId="{56D578DE-4677-46D9-BEF7-122AC3BE8F6A}" type="presParOf" srcId="{D7CE7D05-711C-4667-BBED-1FDBA46D2796}" destId="{051C7C23-CB4E-4E45-8BEC-76045F17CEA2}" srcOrd="1" destOrd="0" presId="urn:microsoft.com/office/officeart/2005/8/layout/orgChart1"/>
    <dgm:cxn modelId="{F3777089-6D28-4B27-8B40-345D1E87FF20}" type="presParOf" srcId="{051C7C23-CB4E-4E45-8BEC-76045F17CEA2}" destId="{90B4821F-D3C0-4291-A352-6C2D03F2AF37}" srcOrd="0" destOrd="0" presId="urn:microsoft.com/office/officeart/2005/8/layout/orgChart1"/>
    <dgm:cxn modelId="{104AB845-A42E-43CC-98FC-BAD026E94FBB}" type="presParOf" srcId="{051C7C23-CB4E-4E45-8BEC-76045F17CEA2}" destId="{604B98E0-D2C3-4FF0-B9E5-E8C0E1622BE1}" srcOrd="1" destOrd="0" presId="urn:microsoft.com/office/officeart/2005/8/layout/orgChart1"/>
    <dgm:cxn modelId="{315E4956-3148-49F8-9827-EF4187CE1B7E}" type="presParOf" srcId="{604B98E0-D2C3-4FF0-B9E5-E8C0E1622BE1}" destId="{999E38DB-41B5-4A42-B4A9-E720748A8062}" srcOrd="0" destOrd="0" presId="urn:microsoft.com/office/officeart/2005/8/layout/orgChart1"/>
    <dgm:cxn modelId="{41AC81A6-EA9B-4A29-A76A-281205EF0E69}" type="presParOf" srcId="{999E38DB-41B5-4A42-B4A9-E720748A8062}" destId="{C8D026E4-F018-4CA9-99BB-2A6EF5AF4BA7}" srcOrd="0" destOrd="0" presId="urn:microsoft.com/office/officeart/2005/8/layout/orgChart1"/>
    <dgm:cxn modelId="{EA5AFA4A-E1E1-47C4-B1DF-A569435CC6A3}" type="presParOf" srcId="{999E38DB-41B5-4A42-B4A9-E720748A8062}" destId="{171300DE-420A-454C-B3C6-A585B0360F22}" srcOrd="1" destOrd="0" presId="urn:microsoft.com/office/officeart/2005/8/layout/orgChart1"/>
    <dgm:cxn modelId="{5A4D6593-CCAA-433A-9769-0577101CD0C0}" type="presParOf" srcId="{604B98E0-D2C3-4FF0-B9E5-E8C0E1622BE1}" destId="{C9C1C8DA-2651-4C4C-88DF-5D96347CE6D9}" srcOrd="1" destOrd="0" presId="urn:microsoft.com/office/officeart/2005/8/layout/orgChart1"/>
    <dgm:cxn modelId="{790F8C04-C7C7-40DD-B094-605209E28555}" type="presParOf" srcId="{604B98E0-D2C3-4FF0-B9E5-E8C0E1622BE1}" destId="{AA5CD7CF-BAA7-4F6C-B88F-13BA8121CBA5}" srcOrd="2" destOrd="0" presId="urn:microsoft.com/office/officeart/2005/8/layout/orgChart1"/>
    <dgm:cxn modelId="{E4176CD7-5DD7-4BE6-8EEF-84EDDE90F30F}" type="presParOf" srcId="{051C7C23-CB4E-4E45-8BEC-76045F17CEA2}" destId="{83F069DD-49A9-4E02-AB23-EEFE670FD7A9}" srcOrd="2" destOrd="0" presId="urn:microsoft.com/office/officeart/2005/8/layout/orgChart1"/>
    <dgm:cxn modelId="{837CA973-B04F-4D77-95ED-C6E6154D6CB0}" type="presParOf" srcId="{051C7C23-CB4E-4E45-8BEC-76045F17CEA2}" destId="{8F5F3387-7F05-417D-A768-D25125EAA48B}" srcOrd="3" destOrd="0" presId="urn:microsoft.com/office/officeart/2005/8/layout/orgChart1"/>
    <dgm:cxn modelId="{FD850DD6-6941-4803-8723-F235CA5D78DE}" type="presParOf" srcId="{8F5F3387-7F05-417D-A768-D25125EAA48B}" destId="{86835BB4-E63F-4CC6-B065-F0E5AD18F70E}" srcOrd="0" destOrd="0" presId="urn:microsoft.com/office/officeart/2005/8/layout/orgChart1"/>
    <dgm:cxn modelId="{49946FAB-C262-45BA-9D81-4CFA4504156A}" type="presParOf" srcId="{86835BB4-E63F-4CC6-B065-F0E5AD18F70E}" destId="{CD19F600-D784-48B1-AAC3-C38DB5DAD2CF}" srcOrd="0" destOrd="0" presId="urn:microsoft.com/office/officeart/2005/8/layout/orgChart1"/>
    <dgm:cxn modelId="{09803D5B-F212-4445-B620-1D68A9602ADB}" type="presParOf" srcId="{86835BB4-E63F-4CC6-B065-F0E5AD18F70E}" destId="{FA252245-06CA-4438-87D6-C4B29BC1861E}" srcOrd="1" destOrd="0" presId="urn:microsoft.com/office/officeart/2005/8/layout/orgChart1"/>
    <dgm:cxn modelId="{1CD4CED5-1CCA-48C0-AE78-AEE798CC9299}" type="presParOf" srcId="{8F5F3387-7F05-417D-A768-D25125EAA48B}" destId="{4B7557D9-B477-493D-9E3C-F6FFE47481CE}" srcOrd="1" destOrd="0" presId="urn:microsoft.com/office/officeart/2005/8/layout/orgChart1"/>
    <dgm:cxn modelId="{360B6D9A-E13D-48AE-BA7A-FBA635FE6745}" type="presParOf" srcId="{8F5F3387-7F05-417D-A768-D25125EAA48B}" destId="{8CC93A5C-0871-476F-87EE-1164474A1A70}" srcOrd="2" destOrd="0" presId="urn:microsoft.com/office/officeart/2005/8/layout/orgChart1"/>
    <dgm:cxn modelId="{B6CE87DC-B8DA-4519-BCAE-889788E350B3}" type="presParOf" srcId="{051C7C23-CB4E-4E45-8BEC-76045F17CEA2}" destId="{1DAC1E96-591D-4E55-A3B2-66D266E96753}" srcOrd="4" destOrd="0" presId="urn:microsoft.com/office/officeart/2005/8/layout/orgChart1"/>
    <dgm:cxn modelId="{9FEDBB0B-33A2-44FF-B321-51E7A560479F}" type="presParOf" srcId="{051C7C23-CB4E-4E45-8BEC-76045F17CEA2}" destId="{704065DC-68DB-43DE-BA1D-8B00EFFBF20A}" srcOrd="5" destOrd="0" presId="urn:microsoft.com/office/officeart/2005/8/layout/orgChart1"/>
    <dgm:cxn modelId="{4B3A12C5-C0F6-4252-95F8-9AFE82D665B3}" type="presParOf" srcId="{704065DC-68DB-43DE-BA1D-8B00EFFBF20A}" destId="{285A4F73-8A4F-4601-9269-D06FF9109012}" srcOrd="0" destOrd="0" presId="urn:microsoft.com/office/officeart/2005/8/layout/orgChart1"/>
    <dgm:cxn modelId="{426556A1-99A8-4D5F-90DB-63394D460888}" type="presParOf" srcId="{285A4F73-8A4F-4601-9269-D06FF9109012}" destId="{4AACCFEB-FE67-4E36-8420-24E8C177A34A}" srcOrd="0" destOrd="0" presId="urn:microsoft.com/office/officeart/2005/8/layout/orgChart1"/>
    <dgm:cxn modelId="{D673D27A-281C-44E9-8287-9774CE2EC814}" type="presParOf" srcId="{285A4F73-8A4F-4601-9269-D06FF9109012}" destId="{83224513-6FCF-47FF-820A-FBE871DDE7D8}" srcOrd="1" destOrd="0" presId="urn:microsoft.com/office/officeart/2005/8/layout/orgChart1"/>
    <dgm:cxn modelId="{A1D66EB4-9A5B-41A7-877D-A23AE844137B}" type="presParOf" srcId="{704065DC-68DB-43DE-BA1D-8B00EFFBF20A}" destId="{F1CA1C24-24BF-4F24-9034-93CFDC34BB5F}" srcOrd="1" destOrd="0" presId="urn:microsoft.com/office/officeart/2005/8/layout/orgChart1"/>
    <dgm:cxn modelId="{832C07CC-5595-42EF-955C-00F6CE507908}" type="presParOf" srcId="{704065DC-68DB-43DE-BA1D-8B00EFFBF20A}" destId="{EAC4AB3F-3EA4-43A1-A273-D1C202427BCD}" srcOrd="2" destOrd="0" presId="urn:microsoft.com/office/officeart/2005/8/layout/orgChart1"/>
    <dgm:cxn modelId="{C050CAD9-E724-44A1-9AC5-282B2DBEF57A}" type="presParOf" srcId="{D7CE7D05-711C-4667-BBED-1FDBA46D2796}" destId="{0688694B-73E0-4A0C-A2DB-F8C9396B8F20}" srcOrd="2" destOrd="0" presId="urn:microsoft.com/office/officeart/2005/8/layout/orgChart1"/>
    <dgm:cxn modelId="{DB4D2E42-C97A-4FDF-B57E-6E1EDC51548A}" type="presParOf" srcId="{057BC4AC-27EF-41F9-AD32-BBF461882C40}" destId="{1919FBC1-0126-4E5C-821B-EE4DB137C100}" srcOrd="2" destOrd="0" presId="urn:microsoft.com/office/officeart/2005/8/layout/orgChart1"/>
    <dgm:cxn modelId="{807AC1D1-7656-45CA-BCC5-A8B95C2D0CFE}" type="presParOf" srcId="{1919FBC1-0126-4E5C-821B-EE4DB137C100}" destId="{8B5EE661-8187-4535-B446-CA0DB8CACE04}" srcOrd="0" destOrd="0" presId="urn:microsoft.com/office/officeart/2005/8/layout/orgChart1"/>
    <dgm:cxn modelId="{6C930203-CD45-45D2-93DB-035099C660E7}" type="presParOf" srcId="{1919FBC1-0126-4E5C-821B-EE4DB137C100}" destId="{D2E38E87-BD94-4C5D-A90D-DAAF8C04553B}" srcOrd="1" destOrd="0" presId="urn:microsoft.com/office/officeart/2005/8/layout/orgChart1"/>
    <dgm:cxn modelId="{9986E23E-00DA-4036-88C2-7C05800A0167}" type="presParOf" srcId="{D2E38E87-BD94-4C5D-A90D-DAAF8C04553B}" destId="{6B561E5A-15A3-458C-B367-8F6122873B8C}" srcOrd="0" destOrd="0" presId="urn:microsoft.com/office/officeart/2005/8/layout/orgChart1"/>
    <dgm:cxn modelId="{6BD78971-286B-4642-B5CF-DC573A712A13}" type="presParOf" srcId="{6B561E5A-15A3-458C-B367-8F6122873B8C}" destId="{DC4CC215-9372-48A0-A509-231C797CA049}" srcOrd="0" destOrd="0" presId="urn:microsoft.com/office/officeart/2005/8/layout/orgChart1"/>
    <dgm:cxn modelId="{B7101C5C-7835-4FA6-A2D6-DF3A2450B882}" type="presParOf" srcId="{6B561E5A-15A3-458C-B367-8F6122873B8C}" destId="{68B16A3A-A031-43CB-94A3-F82F68243EA8}" srcOrd="1" destOrd="0" presId="urn:microsoft.com/office/officeart/2005/8/layout/orgChart1"/>
    <dgm:cxn modelId="{7C1369E8-90CE-4797-A545-02499D5C10E1}" type="presParOf" srcId="{D2E38E87-BD94-4C5D-A90D-DAAF8C04553B}" destId="{0971D649-D78E-456D-80FD-3AF7CDB878C7}" srcOrd="1" destOrd="0" presId="urn:microsoft.com/office/officeart/2005/8/layout/orgChart1"/>
    <dgm:cxn modelId="{1E3CD48F-CA99-4DE1-8E69-B0C430D3ED4A}" type="presParOf" srcId="{D2E38E87-BD94-4C5D-A90D-DAAF8C04553B}" destId="{21C05010-E501-4427-B1B0-622B951E1DE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5EE661-8187-4535-B446-CA0DB8CACE04}">
      <dsp:nvSpPr>
        <dsp:cNvPr id="0" name=""/>
        <dsp:cNvSpPr/>
      </dsp:nvSpPr>
      <dsp:spPr>
        <a:xfrm>
          <a:off x="4094937" y="700897"/>
          <a:ext cx="91440" cy="337998"/>
        </a:xfrm>
        <a:custGeom>
          <a:avLst/>
          <a:gdLst/>
          <a:ahLst/>
          <a:cxnLst/>
          <a:rect l="0" t="0" r="0" b="0"/>
          <a:pathLst>
            <a:path>
              <a:moveTo>
                <a:pt x="117530" y="0"/>
              </a:moveTo>
              <a:lnTo>
                <a:pt x="117530" y="337998"/>
              </a:lnTo>
              <a:lnTo>
                <a:pt x="45720" y="337998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C1E96-591D-4E55-A3B2-66D266E96753}">
      <dsp:nvSpPr>
        <dsp:cNvPr id="0" name=""/>
        <dsp:cNvSpPr/>
      </dsp:nvSpPr>
      <dsp:spPr>
        <a:xfrm>
          <a:off x="7192987" y="1768212"/>
          <a:ext cx="193625" cy="1285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5424"/>
              </a:lnTo>
              <a:lnTo>
                <a:pt x="193625" y="1285424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069DD-49A9-4E02-AB23-EEFE670FD7A9}">
      <dsp:nvSpPr>
        <dsp:cNvPr id="0" name=""/>
        <dsp:cNvSpPr/>
      </dsp:nvSpPr>
      <dsp:spPr>
        <a:xfrm>
          <a:off x="7192987" y="1768212"/>
          <a:ext cx="204786" cy="80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173"/>
              </a:lnTo>
              <a:lnTo>
                <a:pt x="204786" y="800173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B4821F-D3C0-4291-A352-6C2D03F2AF37}">
      <dsp:nvSpPr>
        <dsp:cNvPr id="0" name=""/>
        <dsp:cNvSpPr/>
      </dsp:nvSpPr>
      <dsp:spPr>
        <a:xfrm>
          <a:off x="7192987" y="1768212"/>
          <a:ext cx="204786" cy="31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598"/>
              </a:lnTo>
              <a:lnTo>
                <a:pt x="204786" y="31459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0E9C65-FEC7-450E-928A-46CDB367D87A}">
      <dsp:nvSpPr>
        <dsp:cNvPr id="0" name=""/>
        <dsp:cNvSpPr/>
      </dsp:nvSpPr>
      <dsp:spPr>
        <a:xfrm>
          <a:off x="4212468" y="700897"/>
          <a:ext cx="3526617" cy="675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185"/>
              </a:lnTo>
              <a:lnTo>
                <a:pt x="3526617" y="604185"/>
              </a:lnTo>
              <a:lnTo>
                <a:pt x="3526617" y="675996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82C0B-1E79-40BF-B500-79640ABA1753}">
      <dsp:nvSpPr>
        <dsp:cNvPr id="0" name=""/>
        <dsp:cNvSpPr/>
      </dsp:nvSpPr>
      <dsp:spPr>
        <a:xfrm>
          <a:off x="5411328" y="1773403"/>
          <a:ext cx="250252" cy="2256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899"/>
              </a:lnTo>
              <a:lnTo>
                <a:pt x="250252" y="2256899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1909F0-C5B8-4E32-BEFF-88AFEFDB9129}">
      <dsp:nvSpPr>
        <dsp:cNvPr id="0" name=""/>
        <dsp:cNvSpPr/>
      </dsp:nvSpPr>
      <dsp:spPr>
        <a:xfrm>
          <a:off x="5411328" y="1773403"/>
          <a:ext cx="250252" cy="1771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324"/>
              </a:lnTo>
              <a:lnTo>
                <a:pt x="250252" y="1771324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1F87DE-FDE9-4CAB-8924-D67AE1ED0455}">
      <dsp:nvSpPr>
        <dsp:cNvPr id="0" name=""/>
        <dsp:cNvSpPr/>
      </dsp:nvSpPr>
      <dsp:spPr>
        <a:xfrm>
          <a:off x="5411328" y="1773403"/>
          <a:ext cx="250252" cy="1285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5748"/>
              </a:lnTo>
              <a:lnTo>
                <a:pt x="250252" y="128574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98AAE-0F2A-4562-90F9-A8F2E4A6529A}">
      <dsp:nvSpPr>
        <dsp:cNvPr id="0" name=""/>
        <dsp:cNvSpPr/>
      </dsp:nvSpPr>
      <dsp:spPr>
        <a:xfrm>
          <a:off x="5411328" y="1773403"/>
          <a:ext cx="250252" cy="80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173"/>
              </a:lnTo>
              <a:lnTo>
                <a:pt x="250252" y="800173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90C44-0CB5-4EA0-91F8-810AB1D44D79}">
      <dsp:nvSpPr>
        <dsp:cNvPr id="0" name=""/>
        <dsp:cNvSpPr/>
      </dsp:nvSpPr>
      <dsp:spPr>
        <a:xfrm>
          <a:off x="5411328" y="1773403"/>
          <a:ext cx="250252" cy="31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598"/>
              </a:lnTo>
              <a:lnTo>
                <a:pt x="250252" y="31459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F5D97-0BCD-4FF9-862C-E8B54F3793E2}">
      <dsp:nvSpPr>
        <dsp:cNvPr id="0" name=""/>
        <dsp:cNvSpPr/>
      </dsp:nvSpPr>
      <dsp:spPr>
        <a:xfrm>
          <a:off x="4212468" y="700897"/>
          <a:ext cx="1866199" cy="675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185"/>
              </a:lnTo>
              <a:lnTo>
                <a:pt x="1866199" y="604185"/>
              </a:lnTo>
              <a:lnTo>
                <a:pt x="1866199" y="675996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1CCA0-8B56-4C83-A461-4BF7E031F2A3}">
      <dsp:nvSpPr>
        <dsp:cNvPr id="0" name=""/>
        <dsp:cNvSpPr/>
      </dsp:nvSpPr>
      <dsp:spPr>
        <a:xfrm>
          <a:off x="3627113" y="1775830"/>
          <a:ext cx="245626" cy="80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173"/>
              </a:lnTo>
              <a:lnTo>
                <a:pt x="245626" y="800173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7AF99-BD01-49C9-9FF6-3164E313883C}">
      <dsp:nvSpPr>
        <dsp:cNvPr id="0" name=""/>
        <dsp:cNvSpPr/>
      </dsp:nvSpPr>
      <dsp:spPr>
        <a:xfrm>
          <a:off x="3627113" y="1775830"/>
          <a:ext cx="245626" cy="31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598"/>
              </a:lnTo>
              <a:lnTo>
                <a:pt x="245626" y="31459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1D0E4-5CFD-4C90-A7FC-0E93CE7AA9C7}">
      <dsp:nvSpPr>
        <dsp:cNvPr id="0" name=""/>
        <dsp:cNvSpPr/>
      </dsp:nvSpPr>
      <dsp:spPr>
        <a:xfrm>
          <a:off x="4166748" y="700897"/>
          <a:ext cx="91440" cy="6759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4185"/>
              </a:lnTo>
              <a:lnTo>
                <a:pt x="115369" y="604185"/>
              </a:lnTo>
              <a:lnTo>
                <a:pt x="115369" y="675996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9D754-3954-41D1-99C4-05B13CFECB74}">
      <dsp:nvSpPr>
        <dsp:cNvPr id="0" name=""/>
        <dsp:cNvSpPr/>
      </dsp:nvSpPr>
      <dsp:spPr>
        <a:xfrm>
          <a:off x="1789630" y="1775830"/>
          <a:ext cx="255018" cy="800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173"/>
              </a:lnTo>
              <a:lnTo>
                <a:pt x="255018" y="800173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9F6C2-34E3-4D12-AC67-71C1C8CD2BA9}">
      <dsp:nvSpPr>
        <dsp:cNvPr id="0" name=""/>
        <dsp:cNvSpPr/>
      </dsp:nvSpPr>
      <dsp:spPr>
        <a:xfrm>
          <a:off x="1789630" y="1775830"/>
          <a:ext cx="255018" cy="31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598"/>
              </a:lnTo>
              <a:lnTo>
                <a:pt x="255018" y="31459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2FA5A-4B3C-46EB-A6DD-77266E6ECF54}">
      <dsp:nvSpPr>
        <dsp:cNvPr id="0" name=""/>
        <dsp:cNvSpPr/>
      </dsp:nvSpPr>
      <dsp:spPr>
        <a:xfrm>
          <a:off x="2469679" y="700897"/>
          <a:ext cx="1742788" cy="675996"/>
        </a:xfrm>
        <a:custGeom>
          <a:avLst/>
          <a:gdLst/>
          <a:ahLst/>
          <a:cxnLst/>
          <a:rect l="0" t="0" r="0" b="0"/>
          <a:pathLst>
            <a:path>
              <a:moveTo>
                <a:pt x="1742788" y="0"/>
              </a:moveTo>
              <a:lnTo>
                <a:pt x="1742788" y="604185"/>
              </a:lnTo>
              <a:lnTo>
                <a:pt x="0" y="604185"/>
              </a:lnTo>
              <a:lnTo>
                <a:pt x="0" y="675996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7E9396-7BFF-498C-BED1-A66381B3BC20}">
      <dsp:nvSpPr>
        <dsp:cNvPr id="0" name=""/>
        <dsp:cNvSpPr/>
      </dsp:nvSpPr>
      <dsp:spPr>
        <a:xfrm>
          <a:off x="177121" y="1786171"/>
          <a:ext cx="194297" cy="2246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6558"/>
              </a:lnTo>
              <a:lnTo>
                <a:pt x="194297" y="224655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BEB8E-6816-4A31-B04F-79081D690296}">
      <dsp:nvSpPr>
        <dsp:cNvPr id="0" name=""/>
        <dsp:cNvSpPr/>
      </dsp:nvSpPr>
      <dsp:spPr>
        <a:xfrm>
          <a:off x="177121" y="1786171"/>
          <a:ext cx="194297" cy="1760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0983"/>
              </a:lnTo>
              <a:lnTo>
                <a:pt x="194297" y="1760983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27E22-9E4F-45DD-A452-C61EF9AB3CCA}">
      <dsp:nvSpPr>
        <dsp:cNvPr id="0" name=""/>
        <dsp:cNvSpPr/>
      </dsp:nvSpPr>
      <dsp:spPr>
        <a:xfrm>
          <a:off x="177121" y="1786171"/>
          <a:ext cx="194297" cy="1275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5408"/>
              </a:lnTo>
              <a:lnTo>
                <a:pt x="194297" y="1275408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0ABE6E-3B73-4C8D-B978-801CB1A071AF}">
      <dsp:nvSpPr>
        <dsp:cNvPr id="0" name=""/>
        <dsp:cNvSpPr/>
      </dsp:nvSpPr>
      <dsp:spPr>
        <a:xfrm>
          <a:off x="177121" y="1786171"/>
          <a:ext cx="194297" cy="789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9832"/>
              </a:lnTo>
              <a:lnTo>
                <a:pt x="194297" y="789832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85D01-BDF7-4934-A017-221AC9C43B68}">
      <dsp:nvSpPr>
        <dsp:cNvPr id="0" name=""/>
        <dsp:cNvSpPr/>
      </dsp:nvSpPr>
      <dsp:spPr>
        <a:xfrm>
          <a:off x="177121" y="1786171"/>
          <a:ext cx="194297" cy="304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257"/>
              </a:lnTo>
              <a:lnTo>
                <a:pt x="194297" y="304257"/>
              </a:lnTo>
            </a:path>
          </a:pathLst>
        </a:custGeom>
        <a:noFill/>
        <a:ln w="19050" cap="rnd" cmpd="sng" algn="ctr">
          <a:solidFill>
            <a:schemeClr val="accent6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0577AC-19B4-4B80-B6ED-3AE2414112BE}">
      <dsp:nvSpPr>
        <dsp:cNvPr id="0" name=""/>
        <dsp:cNvSpPr/>
      </dsp:nvSpPr>
      <dsp:spPr>
        <a:xfrm>
          <a:off x="766230" y="700897"/>
          <a:ext cx="3446237" cy="686336"/>
        </a:xfrm>
        <a:custGeom>
          <a:avLst/>
          <a:gdLst/>
          <a:ahLst/>
          <a:cxnLst/>
          <a:rect l="0" t="0" r="0" b="0"/>
          <a:pathLst>
            <a:path>
              <a:moveTo>
                <a:pt x="3446237" y="0"/>
              </a:moveTo>
              <a:lnTo>
                <a:pt x="3446237" y="614526"/>
              </a:lnTo>
              <a:lnTo>
                <a:pt x="0" y="614526"/>
              </a:lnTo>
              <a:lnTo>
                <a:pt x="0" y="686336"/>
              </a:lnTo>
            </a:path>
          </a:pathLst>
        </a:custGeom>
        <a:noFill/>
        <a:ln w="19050" cap="rnd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577E8-5E26-4A13-9EC4-30125FD0DC6C}">
      <dsp:nvSpPr>
        <dsp:cNvPr id="0" name=""/>
        <dsp:cNvSpPr/>
      </dsp:nvSpPr>
      <dsp:spPr>
        <a:xfrm>
          <a:off x="3696752" y="240250"/>
          <a:ext cx="1031430" cy="460646"/>
        </a:xfrm>
        <a:prstGeom prst="rect">
          <a:avLst/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8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kern="1200" dirty="0" smtClean="0"/>
            <a:t>UPRAVA</a:t>
          </a:r>
          <a:endParaRPr lang="hr-HR" sz="1400" kern="1200" dirty="0"/>
        </a:p>
      </dsp:txBody>
      <dsp:txXfrm>
        <a:off x="3696752" y="240250"/>
        <a:ext cx="1031430" cy="460646"/>
      </dsp:txXfrm>
    </dsp:sp>
    <dsp:sp modelId="{B08C3AD7-FC01-4AAA-81A0-2B01D6F58831}">
      <dsp:nvSpPr>
        <dsp:cNvPr id="0" name=""/>
        <dsp:cNvSpPr/>
      </dsp:nvSpPr>
      <dsp:spPr>
        <a:xfrm>
          <a:off x="29844" y="1387233"/>
          <a:ext cx="1472770" cy="398937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7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800" b="1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/>
            <a:t>SEKTOR INVESTICIJA I ODRŽAVANJA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800" kern="1200" dirty="0"/>
        </a:p>
      </dsp:txBody>
      <dsp:txXfrm>
        <a:off x="29844" y="1387233"/>
        <a:ext cx="1472770" cy="398937"/>
      </dsp:txXfrm>
    </dsp:sp>
    <dsp:sp modelId="{0B2E8253-A08C-4421-8840-E263D6937810}">
      <dsp:nvSpPr>
        <dsp:cNvPr id="0" name=""/>
        <dsp:cNvSpPr/>
      </dsp:nvSpPr>
      <dsp:spPr>
        <a:xfrm>
          <a:off x="371419" y="1919451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ODRŽAVANJE</a:t>
          </a:r>
          <a:endParaRPr lang="hr-HR" sz="600" kern="1200" dirty="0"/>
        </a:p>
      </dsp:txBody>
      <dsp:txXfrm>
        <a:off x="371419" y="1919451"/>
        <a:ext cx="683908" cy="341954"/>
      </dsp:txXfrm>
    </dsp:sp>
    <dsp:sp modelId="{93A7B9E7-1EFA-4228-B6A7-E5C919F7CE1A}">
      <dsp:nvSpPr>
        <dsp:cNvPr id="0" name=""/>
        <dsp:cNvSpPr/>
      </dsp:nvSpPr>
      <dsp:spPr>
        <a:xfrm>
          <a:off x="371419" y="2405027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DIMNJAČARSTVO</a:t>
          </a:r>
          <a:endParaRPr lang="hr-HR" sz="600" kern="1200" dirty="0"/>
        </a:p>
      </dsp:txBody>
      <dsp:txXfrm>
        <a:off x="371419" y="2405027"/>
        <a:ext cx="683908" cy="341954"/>
      </dsp:txXfrm>
    </dsp:sp>
    <dsp:sp modelId="{98C2B508-65EC-46FB-AC5F-DDE9C2B84E24}">
      <dsp:nvSpPr>
        <dsp:cNvPr id="0" name=""/>
        <dsp:cNvSpPr/>
      </dsp:nvSpPr>
      <dsp:spPr>
        <a:xfrm>
          <a:off x="371419" y="2890602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GROBLJA</a:t>
          </a:r>
          <a:endParaRPr lang="hr-HR" sz="600" kern="1200" dirty="0"/>
        </a:p>
      </dsp:txBody>
      <dsp:txXfrm>
        <a:off x="371419" y="2890602"/>
        <a:ext cx="683908" cy="341954"/>
      </dsp:txXfrm>
    </dsp:sp>
    <dsp:sp modelId="{922EB8E2-8090-4710-8F7E-345C9879ADD4}">
      <dsp:nvSpPr>
        <dsp:cNvPr id="0" name=""/>
        <dsp:cNvSpPr/>
      </dsp:nvSpPr>
      <dsp:spPr>
        <a:xfrm>
          <a:off x="371419" y="3376178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TRŽNICE I MALOPRODAJA</a:t>
          </a:r>
          <a:endParaRPr lang="hr-HR" sz="600" kern="1200" dirty="0"/>
        </a:p>
      </dsp:txBody>
      <dsp:txXfrm>
        <a:off x="371419" y="3376178"/>
        <a:ext cx="683908" cy="341954"/>
      </dsp:txXfrm>
    </dsp:sp>
    <dsp:sp modelId="{B49FF5B1-3A65-48D0-BF37-5E1C65950C03}">
      <dsp:nvSpPr>
        <dsp:cNvPr id="0" name=""/>
        <dsp:cNvSpPr/>
      </dsp:nvSpPr>
      <dsp:spPr>
        <a:xfrm>
          <a:off x="371419" y="3861753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ČISTAČICE</a:t>
          </a:r>
          <a:endParaRPr lang="hr-HR" sz="600" kern="1200" dirty="0"/>
        </a:p>
      </dsp:txBody>
      <dsp:txXfrm>
        <a:off x="371419" y="3861753"/>
        <a:ext cx="683908" cy="341954"/>
      </dsp:txXfrm>
    </dsp:sp>
    <dsp:sp modelId="{912ED973-1342-4FA9-9BB4-CAA4D37CE049}">
      <dsp:nvSpPr>
        <dsp:cNvPr id="0" name=""/>
        <dsp:cNvSpPr/>
      </dsp:nvSpPr>
      <dsp:spPr>
        <a:xfrm>
          <a:off x="1619618" y="1376893"/>
          <a:ext cx="1700122" cy="398937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7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/>
            <a:t>SEKTOR GOSPODARENJA OTPADOM</a:t>
          </a:r>
          <a:endParaRPr lang="hr-HR" sz="1000" b="1" kern="1200" dirty="0"/>
        </a:p>
      </dsp:txBody>
      <dsp:txXfrm>
        <a:off x="1619618" y="1376893"/>
        <a:ext cx="1700122" cy="398937"/>
      </dsp:txXfrm>
    </dsp:sp>
    <dsp:sp modelId="{62BED6D0-1B7B-45C4-B0DA-703A2E7AB4E7}">
      <dsp:nvSpPr>
        <dsp:cNvPr id="0" name=""/>
        <dsp:cNvSpPr/>
      </dsp:nvSpPr>
      <dsp:spPr>
        <a:xfrm>
          <a:off x="2044649" y="1919451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RJ ČISTOĆA</a:t>
          </a:r>
          <a:endParaRPr lang="hr-HR" sz="600" kern="1200" dirty="0"/>
        </a:p>
      </dsp:txBody>
      <dsp:txXfrm>
        <a:off x="2044649" y="1919451"/>
        <a:ext cx="683908" cy="341954"/>
      </dsp:txXfrm>
    </dsp:sp>
    <dsp:sp modelId="{7B8F5D94-4459-4859-9AB7-96B1BF9C7040}">
      <dsp:nvSpPr>
        <dsp:cNvPr id="0" name=""/>
        <dsp:cNvSpPr/>
      </dsp:nvSpPr>
      <dsp:spPr>
        <a:xfrm>
          <a:off x="2044649" y="2405027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ODLAGALIŠTE OTPADA TARNO</a:t>
          </a:r>
          <a:endParaRPr lang="hr-HR" sz="600" kern="1200" dirty="0"/>
        </a:p>
      </dsp:txBody>
      <dsp:txXfrm>
        <a:off x="2044649" y="2405027"/>
        <a:ext cx="683908" cy="341954"/>
      </dsp:txXfrm>
    </dsp:sp>
    <dsp:sp modelId="{48F60156-CD5A-4FAD-85D6-2FB483595BD7}">
      <dsp:nvSpPr>
        <dsp:cNvPr id="0" name=""/>
        <dsp:cNvSpPr/>
      </dsp:nvSpPr>
      <dsp:spPr>
        <a:xfrm>
          <a:off x="3463361" y="1376893"/>
          <a:ext cx="1637510" cy="398937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7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/>
            <a:t>SEKTOR UPRAVLJANJA OBJEKTIMA</a:t>
          </a:r>
          <a:endParaRPr lang="hr-HR" sz="1000" b="1" kern="1200" dirty="0"/>
        </a:p>
      </dsp:txBody>
      <dsp:txXfrm>
        <a:off x="3463361" y="1376893"/>
        <a:ext cx="1637510" cy="398937"/>
      </dsp:txXfrm>
    </dsp:sp>
    <dsp:sp modelId="{A2734659-860F-4FED-986D-234588487999}">
      <dsp:nvSpPr>
        <dsp:cNvPr id="0" name=""/>
        <dsp:cNvSpPr/>
      </dsp:nvSpPr>
      <dsp:spPr>
        <a:xfrm>
          <a:off x="3872739" y="1919451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VOZNI PARK</a:t>
          </a:r>
          <a:endParaRPr lang="hr-HR" sz="600" kern="1200" dirty="0"/>
        </a:p>
      </dsp:txBody>
      <dsp:txXfrm>
        <a:off x="3872739" y="1919451"/>
        <a:ext cx="683908" cy="341954"/>
      </dsp:txXfrm>
    </dsp:sp>
    <dsp:sp modelId="{4B4193D1-4A34-4399-83C8-1774EEBD660E}">
      <dsp:nvSpPr>
        <dsp:cNvPr id="0" name=""/>
        <dsp:cNvSpPr/>
      </dsp:nvSpPr>
      <dsp:spPr>
        <a:xfrm>
          <a:off x="3872739" y="2405027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SKLADIŠTE I RADIONA</a:t>
          </a:r>
          <a:endParaRPr lang="hr-HR" sz="600" kern="1200" dirty="0"/>
        </a:p>
      </dsp:txBody>
      <dsp:txXfrm>
        <a:off x="3872739" y="2405027"/>
        <a:ext cx="683908" cy="341954"/>
      </dsp:txXfrm>
    </dsp:sp>
    <dsp:sp modelId="{78AE94B9-4CF6-4061-9945-7A6DD2E3D741}">
      <dsp:nvSpPr>
        <dsp:cNvPr id="0" name=""/>
        <dsp:cNvSpPr/>
      </dsp:nvSpPr>
      <dsp:spPr>
        <a:xfrm>
          <a:off x="5244493" y="1376893"/>
          <a:ext cx="1668348" cy="396509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7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/>
            <a:t>SEKTOR OPĆIH POSLOVA</a:t>
          </a:r>
          <a:endParaRPr lang="hr-HR" sz="1000" b="1" kern="1200" dirty="0"/>
        </a:p>
      </dsp:txBody>
      <dsp:txXfrm>
        <a:off x="5244493" y="1376893"/>
        <a:ext cx="1668348" cy="396509"/>
      </dsp:txXfrm>
    </dsp:sp>
    <dsp:sp modelId="{15E19692-12EB-4993-9F45-BB55224BE7B0}">
      <dsp:nvSpPr>
        <dsp:cNvPr id="0" name=""/>
        <dsp:cNvSpPr/>
      </dsp:nvSpPr>
      <dsp:spPr>
        <a:xfrm>
          <a:off x="5661580" y="1917023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ODJEL PRAVNIH POSLOVA</a:t>
          </a:r>
          <a:endParaRPr lang="hr-HR" sz="600" kern="1200" dirty="0"/>
        </a:p>
      </dsp:txBody>
      <dsp:txXfrm>
        <a:off x="5661580" y="1917023"/>
        <a:ext cx="683908" cy="341954"/>
      </dsp:txXfrm>
    </dsp:sp>
    <dsp:sp modelId="{58B14771-8F04-40AE-AB6E-7978B2A224B4}">
      <dsp:nvSpPr>
        <dsp:cNvPr id="0" name=""/>
        <dsp:cNvSpPr/>
      </dsp:nvSpPr>
      <dsp:spPr>
        <a:xfrm>
          <a:off x="5661580" y="2402599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ODJEL ZAŠTITE NA RADU</a:t>
          </a:r>
          <a:endParaRPr lang="hr-HR" sz="600" kern="1200" dirty="0"/>
        </a:p>
      </dsp:txBody>
      <dsp:txXfrm>
        <a:off x="5661580" y="2402599"/>
        <a:ext cx="683908" cy="341954"/>
      </dsp:txXfrm>
    </dsp:sp>
    <dsp:sp modelId="{324D9B99-AE87-4D06-97B0-B4397FFB2EE4}">
      <dsp:nvSpPr>
        <dsp:cNvPr id="0" name=""/>
        <dsp:cNvSpPr/>
      </dsp:nvSpPr>
      <dsp:spPr>
        <a:xfrm>
          <a:off x="5661580" y="2888174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LJUDSKI POTENCIJALI</a:t>
          </a:r>
          <a:endParaRPr lang="hr-HR" sz="600" kern="1200" dirty="0"/>
        </a:p>
      </dsp:txBody>
      <dsp:txXfrm>
        <a:off x="5661580" y="2888174"/>
        <a:ext cx="683908" cy="341954"/>
      </dsp:txXfrm>
    </dsp:sp>
    <dsp:sp modelId="{CF1EAC50-1046-4297-BC67-C25C9EF321EE}">
      <dsp:nvSpPr>
        <dsp:cNvPr id="0" name=""/>
        <dsp:cNvSpPr/>
      </dsp:nvSpPr>
      <dsp:spPr>
        <a:xfrm>
          <a:off x="5661580" y="3373750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JAVNA I BAGATELNA NABAVA</a:t>
          </a:r>
          <a:endParaRPr lang="hr-HR" sz="600" kern="1200" dirty="0"/>
        </a:p>
      </dsp:txBody>
      <dsp:txXfrm>
        <a:off x="5661580" y="3373750"/>
        <a:ext cx="683908" cy="341954"/>
      </dsp:txXfrm>
    </dsp:sp>
    <dsp:sp modelId="{F6994224-D936-4589-BAE8-0DD8CBED0AB7}">
      <dsp:nvSpPr>
        <dsp:cNvPr id="0" name=""/>
        <dsp:cNvSpPr/>
      </dsp:nvSpPr>
      <dsp:spPr>
        <a:xfrm>
          <a:off x="5661580" y="3859325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KONTROLA KVALITETE POSLOVANJA</a:t>
          </a:r>
          <a:endParaRPr lang="hr-HR" sz="600" kern="1200" dirty="0"/>
        </a:p>
      </dsp:txBody>
      <dsp:txXfrm>
        <a:off x="5661580" y="3859325"/>
        <a:ext cx="683908" cy="341954"/>
      </dsp:txXfrm>
    </dsp:sp>
    <dsp:sp modelId="{32E027B9-8E78-422C-99C8-B0588CE626B8}">
      <dsp:nvSpPr>
        <dsp:cNvPr id="0" name=""/>
        <dsp:cNvSpPr/>
      </dsp:nvSpPr>
      <dsp:spPr>
        <a:xfrm>
          <a:off x="7056462" y="1376893"/>
          <a:ext cx="1365246" cy="391319"/>
        </a:xfrm>
        <a:prstGeom prst="rect">
          <a:avLst/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7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/>
            <a:t>SEKTOR FINANCIJA I RAČUNOVODSTVA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800" kern="1200" dirty="0"/>
        </a:p>
      </dsp:txBody>
      <dsp:txXfrm>
        <a:off x="7056462" y="1376893"/>
        <a:ext cx="1365246" cy="391319"/>
      </dsp:txXfrm>
    </dsp:sp>
    <dsp:sp modelId="{C8D026E4-F018-4CA9-99BB-2A6EF5AF4BA7}">
      <dsp:nvSpPr>
        <dsp:cNvPr id="0" name=""/>
        <dsp:cNvSpPr/>
      </dsp:nvSpPr>
      <dsp:spPr>
        <a:xfrm>
          <a:off x="7397774" y="1911833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FINANCIJE I KONTROLING</a:t>
          </a:r>
          <a:endParaRPr lang="hr-HR" sz="600" kern="1200" dirty="0"/>
        </a:p>
      </dsp:txBody>
      <dsp:txXfrm>
        <a:off x="7397774" y="1911833"/>
        <a:ext cx="683908" cy="341954"/>
      </dsp:txXfrm>
    </dsp:sp>
    <dsp:sp modelId="{CD19F600-D784-48B1-AAC3-C38DB5DAD2CF}">
      <dsp:nvSpPr>
        <dsp:cNvPr id="0" name=""/>
        <dsp:cNvSpPr/>
      </dsp:nvSpPr>
      <dsp:spPr>
        <a:xfrm>
          <a:off x="7397774" y="2397408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RAČUNOVODSTVO</a:t>
          </a:r>
          <a:endParaRPr lang="hr-HR" sz="600" kern="1200" dirty="0"/>
        </a:p>
      </dsp:txBody>
      <dsp:txXfrm>
        <a:off x="7397774" y="2397408"/>
        <a:ext cx="683908" cy="341954"/>
      </dsp:txXfrm>
    </dsp:sp>
    <dsp:sp modelId="{4AACCFEB-FE67-4E36-8420-24E8C177A34A}">
      <dsp:nvSpPr>
        <dsp:cNvPr id="0" name=""/>
        <dsp:cNvSpPr/>
      </dsp:nvSpPr>
      <dsp:spPr>
        <a:xfrm>
          <a:off x="7386612" y="2882659"/>
          <a:ext cx="683908" cy="341954"/>
        </a:xfrm>
        <a:prstGeom prst="rect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600" kern="1200" dirty="0" smtClean="0"/>
            <a:t>ODJEL ZA KORISNIKE – SALDA KONTI</a:t>
          </a:r>
          <a:endParaRPr lang="hr-HR" sz="600" kern="1200" dirty="0"/>
        </a:p>
      </dsp:txBody>
      <dsp:txXfrm>
        <a:off x="7386612" y="2882659"/>
        <a:ext cx="683908" cy="341954"/>
      </dsp:txXfrm>
    </dsp:sp>
    <dsp:sp modelId="{DC4CC215-9372-48A0-A509-231C797CA049}">
      <dsp:nvSpPr>
        <dsp:cNvPr id="0" name=""/>
        <dsp:cNvSpPr/>
      </dsp:nvSpPr>
      <dsp:spPr>
        <a:xfrm>
          <a:off x="3488584" y="844517"/>
          <a:ext cx="652073" cy="388754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6">
                <a:alpha val="9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kern="1200" dirty="0" smtClean="0"/>
            <a:t>TAJNICA</a:t>
          </a:r>
          <a:endParaRPr lang="hr-HR" sz="1000" kern="1200" dirty="0"/>
        </a:p>
      </dsp:txBody>
      <dsp:txXfrm>
        <a:off x="3488584" y="844517"/>
        <a:ext cx="652073" cy="388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hr-HR"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hr-HR" sz="1200"/>
            </a:lvl1pPr>
          </a:lstStyle>
          <a:p>
            <a:fld id="{DEF0CCC2-661A-427E-82E9-E980C06F2A0F}" type="datetimeFigureOut">
              <a:rPr lang="hr-HR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hr-HR"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hr-HR" sz="1200"/>
            </a:lvl1pPr>
          </a:lstStyle>
          <a:p>
            <a:fld id="{FFD1CADE-AEED-4DDE-BD69-A5AAEAA37E25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3478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hr-HR"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hr-HR" sz="1200"/>
            </a:lvl1pPr>
          </a:lstStyle>
          <a:p>
            <a:fld id="{723A9FA1-3575-4E92-A1E6-2209F0D1F4DE}" type="datetimeFigureOut">
              <a:rPr lang="x-none"/>
              <a:pPr/>
              <a:t>08/02/17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hr-HR"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hr-HR" sz="1200"/>
            </a:lvl1pPr>
          </a:lstStyle>
          <a:p>
            <a:fld id="{ABE1EF58-0341-4939-9227-899A80B03586}" type="slidenum">
              <a:rPr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4973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hr-H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1EF58-0341-4939-9227-899A80B03586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8659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4191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851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0271"/>
            <a:ext cx="1971675" cy="4358879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0273"/>
            <a:ext cx="5800725" cy="435887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075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48991"/>
            <a:ext cx="6347715" cy="1946595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1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8405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36499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6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9736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975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9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4"/>
            <a:ext cx="3867150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80664"/>
            <a:ext cx="3886201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45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42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650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7608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1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0290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4453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326877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0271"/>
            <a:ext cx="1971675" cy="4358879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0273"/>
            <a:ext cx="5800725" cy="435887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974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48991"/>
            <a:ext cx="6347715" cy="1946595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9128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28173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05328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6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917288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901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9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4"/>
            <a:ext cx="3867150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80664"/>
            <a:ext cx="3886201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08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6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31725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105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57193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1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66542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6525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96274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0271"/>
            <a:ext cx="1971675" cy="4358879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0273"/>
            <a:ext cx="5800725" cy="435887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7475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7" y="1826967"/>
            <a:ext cx="3286891" cy="1505842"/>
          </a:xfrm>
        </p:spPr>
        <p:txBody>
          <a:bodyPr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1714500"/>
            <a:ext cx="3671888" cy="1725216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048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3398"/>
            <a:ext cx="6858000" cy="17907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01560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58543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4317"/>
            <a:ext cx="7886700" cy="2138406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14476"/>
            <a:ext cx="78867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998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843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1"/>
            <a:ext cx="3886200" cy="3263503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73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9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4"/>
            <a:ext cx="3867150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80664"/>
            <a:ext cx="3886201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515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360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73154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1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686405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6982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786939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0271"/>
            <a:ext cx="1971675" cy="4358879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0273"/>
            <a:ext cx="5800725" cy="435887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245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7" y="1826967"/>
            <a:ext cx="3286891" cy="1505842"/>
          </a:xfrm>
        </p:spPr>
        <p:txBody>
          <a:bodyPr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1714500"/>
            <a:ext cx="3671888" cy="1725216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24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6351"/>
            <a:ext cx="9169804" cy="5156201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6" y="1803400"/>
            <a:ext cx="5826719" cy="1234727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6" y="3038126"/>
            <a:ext cx="5826719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211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261389"/>
            <a:ext cx="3867150" cy="61927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1880664"/>
            <a:ext cx="3867150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1388"/>
            <a:ext cx="3886201" cy="619274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80664"/>
            <a:ext cx="3886201" cy="2760394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8870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406805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025651"/>
            <a:ext cx="6347715" cy="1369936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6453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ADA7-12A5-4168-87FD-0A7BA931419B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064695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6347714" cy="9906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620442"/>
            <a:ext cx="3088109" cy="291057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620443"/>
            <a:ext cx="3088110" cy="291058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051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6347713" cy="9906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20737"/>
            <a:ext cx="3090672" cy="43219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052935"/>
            <a:ext cx="3090672" cy="247808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620737"/>
            <a:ext cx="3090672" cy="43219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052935"/>
            <a:ext cx="3090672" cy="247808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69BAF-DF50-49A9-A24B-E772F34D4EE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75334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57200"/>
            <a:ext cx="6347714" cy="99060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43850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600111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123953"/>
            <a:ext cx="2790182" cy="958850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386194"/>
            <a:ext cx="3386037" cy="414482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082802"/>
            <a:ext cx="2790182" cy="1938337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97697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3600450"/>
            <a:ext cx="6347714" cy="4250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457200"/>
            <a:ext cx="6347714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4025504"/>
            <a:ext cx="6347714" cy="505518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58967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6347714" cy="25527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352800"/>
            <a:ext cx="6347714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788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457200"/>
            <a:ext cx="6072182" cy="226695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2724150"/>
            <a:ext cx="5419804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52800"/>
            <a:ext cx="6347715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2" y="592784"/>
            <a:ext cx="457319" cy="438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164917"/>
            <a:ext cx="457319" cy="438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7799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29F9C-0FE7-4725-BBF1-3A439DEFF6B8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138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48991"/>
            <a:ext cx="6347715" cy="1946595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775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457200"/>
            <a:ext cx="6072182" cy="226695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3009900"/>
            <a:ext cx="6347716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2" y="592784"/>
            <a:ext cx="457319" cy="438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164917"/>
            <a:ext cx="457319" cy="438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58076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457200"/>
            <a:ext cx="6341465" cy="226695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3009900"/>
            <a:ext cx="6347716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395586"/>
            <a:ext cx="6347715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3311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79512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457201"/>
            <a:ext cx="978812" cy="3938588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457201"/>
            <a:ext cx="5195026" cy="393858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845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2ABE-290F-4556-9BE6-EA283C4356C3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739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1"/>
            <a:ext cx="2948940" cy="1200148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49"/>
            <a:ext cx="2948940" cy="28575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221-B4EC-499E-8F13-52A4FCD99E3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301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342900"/>
            <a:ext cx="2948940" cy="120015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742950"/>
            <a:ext cx="4629150" cy="3657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1543050"/>
            <a:ext cx="2948940" cy="28575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042D-FBEA-40C8-ACF1-388DE857BC66}" type="datetime1">
              <a:rPr lang="x-none" smtClean="0"/>
              <a:pPr/>
              <a:t>08/02/17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442B7-F7A6-44F5-A940-BF91B5A1AE3C}" type="slidenum">
              <a:rPr lang="hr-HR" smtClean="0">
                <a:solidFill>
                  <a:srgbClr val="FFFFFF"/>
                </a:solidFill>
              </a:rPr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4885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64.xml"/><Relationship Id="rId17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1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7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4029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1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9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403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1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2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274320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371601"/>
            <a:ext cx="7886700" cy="3263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7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  <p:sldLayoutId id="2147484236" r:id="rId11"/>
    <p:sldLayoutId id="214748423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6351"/>
            <a:ext cx="9169805" cy="5156201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6347713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620443"/>
            <a:ext cx="6347714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4531023"/>
            <a:ext cx="6841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440A-D04E-4FB0-ACBB-D1FD42651063}" type="datetime1">
              <a:rPr lang="x-none" smtClean="0"/>
              <a:pPr/>
              <a:t>08/02/17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4531023"/>
            <a:ext cx="46229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4531023"/>
            <a:ext cx="51263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C7EF4D-DD50-400C-9F04-EB20CB99416E}" type="slidenum">
              <a:rPr lang="hr-HR" sz="2800" smtClean="0">
                <a:solidFill>
                  <a:schemeClr val="tx2"/>
                </a:solidFill>
              </a:rPr>
              <a:pPr/>
              <a:t>‹#›</a:t>
            </a:fld>
            <a:endParaRPr lang="hr-HR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64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2" r:id="rId1"/>
    <p:sldLayoutId id="2147484333" r:id="rId2"/>
    <p:sldLayoutId id="2147484334" r:id="rId3"/>
    <p:sldLayoutId id="2147484335" r:id="rId4"/>
    <p:sldLayoutId id="2147484336" r:id="rId5"/>
    <p:sldLayoutId id="2147484337" r:id="rId6"/>
    <p:sldLayoutId id="2147484338" r:id="rId7"/>
    <p:sldLayoutId id="2147484339" r:id="rId8"/>
    <p:sldLayoutId id="2147484340" r:id="rId9"/>
    <p:sldLayoutId id="2147484341" r:id="rId10"/>
    <p:sldLayoutId id="2147484342" r:id="rId11"/>
    <p:sldLayoutId id="2147484343" r:id="rId12"/>
    <p:sldLayoutId id="2147484344" r:id="rId13"/>
    <p:sldLayoutId id="2147484345" r:id="rId14"/>
    <p:sldLayoutId id="2147484346" r:id="rId15"/>
    <p:sldLayoutId id="21474843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115616" y="1131590"/>
            <a:ext cx="5826719" cy="1234727"/>
          </a:xfrm>
        </p:spPr>
        <p:txBody>
          <a:bodyPr anchor="ctr"/>
          <a:lstStyle/>
          <a:p>
            <a:r>
              <a:rPr lang="hr-HR" dirty="0" smtClean="0"/>
              <a:t>Grad Ivanić</a:t>
            </a:r>
            <a:r>
              <a:rPr lang="ta-IN" dirty="0" smtClean="0"/>
              <a:t>-</a:t>
            </a:r>
            <a:r>
              <a:rPr lang="hr-HR" dirty="0" smtClean="0"/>
              <a:t>Grad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259632" y="2283718"/>
            <a:ext cx="5826719" cy="822674"/>
          </a:xfrm>
        </p:spPr>
        <p:txBody>
          <a:bodyPr>
            <a:noAutofit/>
          </a:bodyPr>
          <a:lstStyle/>
          <a:p>
            <a:pPr algn="ctr"/>
            <a:r>
              <a:rPr lang="hr-H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Ustroj jedinstvenog komunalnog društva </a:t>
            </a:r>
            <a:endParaRPr lang="ta-IN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ta-I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ripajanje Komunalnog centra Ivanić </a:t>
            </a:r>
            <a:r>
              <a:rPr lang="hr-HR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Grad i Poduzetničke zone Križ matičnom društvu Ivako</a:t>
            </a:r>
            <a:r>
              <a:rPr lang="ta-I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p</a:t>
            </a:r>
            <a:endParaRPr lang="hr-HR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pPr algn="ctr"/>
            <a:endParaRPr lang="hr-HR" sz="2000" dirty="0" smtClean="0">
              <a:latin typeface="Calibri" panose="020F0502020204030204" pitchFamily="34" charset="0"/>
            </a:endParaRPr>
          </a:p>
          <a:p>
            <a:pPr algn="ctr"/>
            <a:r>
              <a:rPr lang="hr-HR" sz="2000" dirty="0" smtClean="0">
                <a:latin typeface="Calibri"/>
                <a:cs typeface="Calibri"/>
              </a:rPr>
              <a:t>Ivanić</a:t>
            </a:r>
            <a:r>
              <a:rPr lang="ta-IN" sz="2000" dirty="0" smtClean="0">
                <a:latin typeface="Calibri"/>
                <a:cs typeface="Calibri"/>
              </a:rPr>
              <a:t>-</a:t>
            </a:r>
            <a:r>
              <a:rPr lang="hr-HR" sz="2000" dirty="0" smtClean="0">
                <a:latin typeface="Calibri"/>
                <a:cs typeface="Calibri"/>
              </a:rPr>
              <a:t>Grad, 201</a:t>
            </a:r>
            <a:r>
              <a:rPr lang="ta-IN" sz="2000" dirty="0" smtClean="0">
                <a:latin typeface="Calibri"/>
                <a:cs typeface="Calibri"/>
              </a:rPr>
              <a:t>7</a:t>
            </a:r>
            <a:r>
              <a:rPr lang="hr-HR" sz="2000" dirty="0" smtClean="0">
                <a:latin typeface="Calibri"/>
                <a:cs typeface="Calibri"/>
              </a:rPr>
              <a:t>.</a:t>
            </a:r>
            <a:endParaRPr lang="hr-HR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91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683568" y="9633"/>
            <a:ext cx="6347714" cy="440364"/>
          </a:xfrm>
        </p:spPr>
        <p:txBody>
          <a:bodyPr>
            <a:normAutofit/>
          </a:bodyPr>
          <a:lstStyle/>
          <a:p>
            <a:pPr algn="ctr"/>
            <a:r>
              <a:rPr lang="hr-HR" sz="2000" b="1" dirty="0" smtClean="0">
                <a:solidFill>
                  <a:schemeClr val="tx1"/>
                </a:solidFill>
              </a:rPr>
              <a:t>POSTUPAK</a:t>
            </a:r>
            <a:endParaRPr lang="hr-HR" sz="2000" b="1" dirty="0">
              <a:solidFill>
                <a:schemeClr val="tx1"/>
              </a:solidFill>
            </a:endParaRPr>
          </a:p>
        </p:txBody>
      </p:sp>
      <p:sp>
        <p:nvSpPr>
          <p:cNvPr id="4" name="Pravokutnik 3"/>
          <p:cNvSpPr/>
          <p:nvPr/>
        </p:nvSpPr>
        <p:spPr>
          <a:xfrm>
            <a:off x="179512" y="411510"/>
            <a:ext cx="741682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Postupak pripajanja se u bitnom sastoji od slijedećeg:</a:t>
            </a:r>
          </a:p>
          <a:p>
            <a:pPr marL="228600" algn="just">
              <a:spcAft>
                <a:spcPts val="0"/>
              </a:spcAft>
            </a:pP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lvl="0" algn="just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donošenje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odgovarajućih Odluka Gradskog i Općinskih vijeća o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odobrenju</a:t>
            </a:r>
            <a:r>
              <a:rPr lang="ta-IN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pripajanja 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KC d.o.o. i PZK d.o.o. </a:t>
            </a:r>
            <a:r>
              <a:rPr lang="hr-HR" sz="1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-u d.o.o. Odlukama je potrebito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ovlastiti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gradonačelnika, odnosno načelnike, koji su zakonski zastupnici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Grada</a:t>
            </a:r>
            <a:r>
              <a:rPr lang="ta-IN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odnosno Općina i članovi Skupština trgovačkih društava, za provođenje zakonom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drugim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propisima propisanih radnji i donošenje potrebnih odluka,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suglasnosti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izjava</a:t>
            </a:r>
          </a:p>
          <a:p>
            <a:pPr algn="just">
              <a:spcAft>
                <a:spcPts val="0"/>
              </a:spcAft>
            </a:pP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 </a:t>
            </a:r>
            <a:r>
              <a:rPr lang="hr-HR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predmetno </a:t>
            </a:r>
            <a:r>
              <a:rPr lang="hr-HR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pripajanje;</a:t>
            </a:r>
          </a:p>
          <a:p>
            <a:pPr lvl="0" algn="just"/>
            <a:r>
              <a:rPr lang="hr-HR" sz="1500" dirty="0" smtClean="0">
                <a:latin typeface="Calibri" panose="020F0502020204030204" pitchFamily="34" charset="0"/>
              </a:rPr>
              <a:t>- izrada </a:t>
            </a:r>
            <a:r>
              <a:rPr lang="hr-HR" sz="1500" dirty="0">
                <a:latin typeface="Calibri" panose="020F0502020204030204" pitchFamily="34" charset="0"/>
              </a:rPr>
              <a:t>ugovora o pripajanju,</a:t>
            </a:r>
          </a:p>
          <a:p>
            <a:pPr lvl="0" algn="just"/>
            <a:r>
              <a:rPr lang="hr-HR" sz="1500" dirty="0" smtClean="0">
                <a:latin typeface="Calibri" panose="020F0502020204030204" pitchFamily="34" charset="0"/>
              </a:rPr>
              <a:t>- izrada </a:t>
            </a:r>
            <a:r>
              <a:rPr lang="hr-HR" sz="1500" dirty="0">
                <a:latin typeface="Calibri" panose="020F0502020204030204" pitchFamily="34" charset="0"/>
              </a:rPr>
              <a:t>zaključnih financijskih izvještaja za KC d.o.o. i PZK d.o.o., za ta izvješća </a:t>
            </a:r>
            <a:r>
              <a:rPr lang="hr-HR" sz="1500" dirty="0" smtClean="0">
                <a:latin typeface="Calibri" panose="020F0502020204030204" pitchFamily="34" charset="0"/>
              </a:rPr>
              <a:t>na odgovarajući </a:t>
            </a:r>
            <a:r>
              <a:rPr lang="hr-HR" sz="1500" dirty="0">
                <a:latin typeface="Calibri" panose="020F0502020204030204" pitchFamily="34" charset="0"/>
              </a:rPr>
              <a:t>način primjenjuju se propisi o godišnjim financijskim izvješćima </a:t>
            </a:r>
            <a:endParaRPr lang="hr-HR" sz="1500" dirty="0" smtClean="0">
              <a:latin typeface="Calibri" panose="020F0502020204030204" pitchFamily="34" charset="0"/>
            </a:endParaRPr>
          </a:p>
          <a:p>
            <a:pPr lvl="0" algn="just"/>
            <a:r>
              <a:rPr lang="hr-HR" sz="1500" dirty="0" smtClean="0">
                <a:latin typeface="Calibri" panose="020F0502020204030204" pitchFamily="34" charset="0"/>
              </a:rPr>
              <a:t>(</a:t>
            </a:r>
            <a:r>
              <a:rPr lang="hr-HR" sz="1500" dirty="0">
                <a:latin typeface="Calibri" panose="020F0502020204030204" pitchFamily="34" charset="0"/>
              </a:rPr>
              <a:t>članak 19. Zakona o računovodstvu, NN. br. 78/15. i 134/15..), s tim  da se ista ne moraju objaviti,</a:t>
            </a:r>
          </a:p>
          <a:p>
            <a:pPr lvl="0" algn="just"/>
            <a:r>
              <a:rPr lang="hr-HR" sz="1500" dirty="0" smtClean="0">
                <a:latin typeface="Calibri" panose="020F0502020204030204" pitchFamily="34" charset="0"/>
              </a:rPr>
              <a:t>- saziv </a:t>
            </a:r>
            <a:r>
              <a:rPr lang="hr-HR" sz="1500" dirty="0">
                <a:latin typeface="Calibri" panose="020F0502020204030204" pitchFamily="34" charset="0"/>
              </a:rPr>
              <a:t>i održavanje Skupština KC d.o.o., PZK d.o.o. i </a:t>
            </a:r>
            <a:r>
              <a:rPr lang="hr-HR" sz="1500" dirty="0" err="1">
                <a:latin typeface="Calibri" panose="020F0502020204030204" pitchFamily="34" charset="0"/>
              </a:rPr>
              <a:t>Ivakop</a:t>
            </a:r>
            <a:r>
              <a:rPr lang="hr-HR" sz="1500" dirty="0">
                <a:latin typeface="Calibri" panose="020F0502020204030204" pitchFamily="34" charset="0"/>
              </a:rPr>
              <a:t> d.o.o. na kojima se donose </a:t>
            </a:r>
            <a:r>
              <a:rPr lang="hr-HR" sz="1500" dirty="0" smtClean="0">
                <a:latin typeface="Calibri" panose="020F0502020204030204" pitchFamily="34" charset="0"/>
              </a:rPr>
              <a:t>Odluke </a:t>
            </a:r>
            <a:r>
              <a:rPr lang="hr-HR" sz="1500" dirty="0">
                <a:latin typeface="Calibri" panose="020F0502020204030204" pitchFamily="34" charset="0"/>
              </a:rPr>
              <a:t>o davanju suglasnosti na Ugovor o pripajanju, odnosno Odluka o </a:t>
            </a:r>
            <a:r>
              <a:rPr lang="hr-HR" sz="1500" dirty="0" smtClean="0">
                <a:latin typeface="Calibri" panose="020F0502020204030204" pitchFamily="34" charset="0"/>
              </a:rPr>
              <a:t>pripajanju </a:t>
            </a:r>
            <a:r>
              <a:rPr lang="hr-HR" sz="1500" dirty="0">
                <a:latin typeface="Calibri" panose="020F0502020204030204" pitchFamily="34" charset="0"/>
              </a:rPr>
              <a:t>i Izjave o </a:t>
            </a:r>
            <a:r>
              <a:rPr lang="hr-HR" sz="1500" dirty="0" smtClean="0">
                <a:latin typeface="Calibri" panose="020F0502020204030204" pitchFamily="34" charset="0"/>
              </a:rPr>
              <a:t>odricanju </a:t>
            </a:r>
            <a:r>
              <a:rPr lang="hr-HR" sz="1500" dirty="0">
                <a:latin typeface="Calibri" panose="020F0502020204030204" pitchFamily="34" charset="0"/>
              </a:rPr>
              <a:t>od prava pobijanja odluke o pripajanju, zapisnici </a:t>
            </a:r>
            <a:r>
              <a:rPr lang="hr-HR" sz="1500" dirty="0" smtClean="0">
                <a:latin typeface="Calibri" panose="020F0502020204030204" pitchFamily="34" charset="0"/>
              </a:rPr>
              <a:t>sa </a:t>
            </a:r>
            <a:r>
              <a:rPr lang="hr-HR" sz="1500" dirty="0">
                <a:latin typeface="Calibri" panose="020F0502020204030204" pitchFamily="34" charset="0"/>
              </a:rPr>
              <a:t>Skupština sastavljaju se u obliku javnobilježničkih zapisnika. </a:t>
            </a:r>
            <a:r>
              <a:rPr lang="hr-HR" sz="1500" dirty="0" smtClean="0">
                <a:latin typeface="Calibri" panose="020F0502020204030204" pitchFamily="34" charset="0"/>
              </a:rPr>
              <a:t>Odluke </a:t>
            </a:r>
            <a:r>
              <a:rPr lang="hr-HR" sz="1500" dirty="0">
                <a:latin typeface="Calibri" panose="020F0502020204030204" pitchFamily="34" charset="0"/>
              </a:rPr>
              <a:t>na Skupštini </a:t>
            </a:r>
            <a:r>
              <a:rPr lang="hr-HR" sz="1500" dirty="0" err="1">
                <a:latin typeface="Calibri" panose="020F0502020204030204" pitchFamily="34" charset="0"/>
              </a:rPr>
              <a:t>Ivakop</a:t>
            </a:r>
            <a:r>
              <a:rPr lang="hr-HR" sz="1500" dirty="0">
                <a:latin typeface="Calibri" panose="020F0502020204030204" pitchFamily="34" charset="0"/>
              </a:rPr>
              <a:t> d.o.o. donose se </a:t>
            </a:r>
            <a:r>
              <a:rPr lang="hr-HR" sz="1500" dirty="0" smtClean="0">
                <a:latin typeface="Calibri" panose="020F0502020204030204" pitchFamily="34" charset="0"/>
              </a:rPr>
              <a:t>jednoglasno</a:t>
            </a:r>
          </a:p>
          <a:p>
            <a:pPr lvl="0" algn="just"/>
            <a:r>
              <a:rPr lang="hr-HR" sz="1500" dirty="0" smtClean="0">
                <a:latin typeface="Calibri" panose="020F0502020204030204" pitchFamily="34" charset="0"/>
              </a:rPr>
              <a:t>- priprema </a:t>
            </a:r>
            <a:r>
              <a:rPr lang="hr-HR" sz="1500" dirty="0">
                <a:latin typeface="Calibri" panose="020F0502020204030204" pitchFamily="34" charset="0"/>
              </a:rPr>
              <a:t>prijava i priloga uz prijavu i podnošenje prijava za upis pripajanja u </a:t>
            </a:r>
            <a:r>
              <a:rPr lang="hr-HR" sz="1500" dirty="0" smtClean="0">
                <a:latin typeface="Calibri" panose="020F0502020204030204" pitchFamily="34" charset="0"/>
              </a:rPr>
              <a:t>sudski </a:t>
            </a:r>
            <a:r>
              <a:rPr lang="hr-HR" sz="1500" dirty="0">
                <a:latin typeface="Calibri" panose="020F0502020204030204" pitchFamily="34" charset="0"/>
              </a:rPr>
              <a:t>registar pri Trgovačkom sudu u Zagrebu za društva koja se pripajaju (KC d.o.o. i PZK d.o.o</a:t>
            </a:r>
            <a:r>
              <a:rPr lang="hr-HR" sz="1500" dirty="0" smtClean="0">
                <a:latin typeface="Calibri" panose="020F0502020204030204" pitchFamily="34" charset="0"/>
              </a:rPr>
              <a:t>.);</a:t>
            </a:r>
            <a:endParaRPr lang="hr-HR" sz="1500" dirty="0">
              <a:latin typeface="Calibri" panose="020F0502020204030204" pitchFamily="34" charset="0"/>
            </a:endParaRPr>
          </a:p>
          <a:p>
            <a:pPr algn="just"/>
            <a:endParaRPr lang="hr-HR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01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07504" y="251885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hr-H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upis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pripajanja u sudski registar pri Trgovačkom sudu u Zagrebu za KC d.o.o. i PZK d.o.o.),</a:t>
            </a: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priprema prijave i priloga uz prijavu i podnošenje prijave za upis pripajanja u sudski registar pri Trgovačkom sudu u Zagrebu za društvo preuzimatelja (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d.o.o.), uz prijavu za upis pripajanja podnosi se i prijava dopune djelatnosti – predmeta poslovanja za djelatnosti koje su obavljala društva koja se pripajaju,</a:t>
            </a: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upis pripajanja i dopune djelatnosti – predmeta poslovanja u sudski registar pri Trgovačkom sudu u Zagrebu za 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d.o.o.,</a:t>
            </a: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prijenos ugovora o radu radnika KC  d.o.o. i PZK d.o.o. na novog poslodavca 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d.o.o. sukladno članku 137. Zakona o radu (NN. br. 93/14.), radnici čiji se ugovori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prenose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zadržavaju sva prava iz radnog odnosa koja su stekli do dana prenošenja ugovora o radu.</a:t>
            </a: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74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323528" y="106629"/>
            <a:ext cx="8280920" cy="5478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0"/>
              </a:spcAft>
            </a:pPr>
            <a:r>
              <a:rPr lang="hr-HR" b="1" dirty="0" smtClean="0">
                <a:latin typeface="Calibri"/>
                <a:ea typeface="Calibri" panose="020F0502020204030204" pitchFamily="34" charset="0"/>
                <a:cs typeface="Calibri"/>
              </a:rPr>
              <a:t>PRAVN</a:t>
            </a:r>
            <a:r>
              <a:rPr lang="ta-IN" b="1" dirty="0" smtClean="0">
                <a:latin typeface="Calibri"/>
                <a:ea typeface="Calibri" panose="020F0502020204030204" pitchFamily="34" charset="0"/>
                <a:cs typeface="Calibri"/>
              </a:rPr>
              <a:t>I ISHOD</a:t>
            </a:r>
            <a:r>
              <a:rPr lang="hr-HR" b="1" dirty="0" smtClean="0">
                <a:latin typeface="Calibri"/>
                <a:ea typeface="Calibri" panose="020F0502020204030204" pitchFamily="34" charset="0"/>
                <a:cs typeface="Calibri"/>
              </a:rPr>
              <a:t> PRIPAJANJA</a:t>
            </a:r>
            <a:endParaRPr lang="ta-IN" b="1" dirty="0" smtClean="0">
              <a:latin typeface="Calibri"/>
              <a:ea typeface="Calibri" panose="020F0502020204030204" pitchFamily="34" charset="0"/>
              <a:cs typeface="Calibri"/>
            </a:endParaRPr>
          </a:p>
          <a:p>
            <a:pPr marL="457200" algn="ctr">
              <a:spcAft>
                <a:spcPts val="0"/>
              </a:spcAft>
            </a:pPr>
            <a:endParaRPr lang="ta-IN" sz="1600" dirty="0">
              <a:latin typeface="Calibri"/>
              <a:ea typeface="Calibri" panose="020F0502020204030204" pitchFamily="34" charset="0"/>
              <a:cs typeface="Calibri"/>
            </a:endParaRPr>
          </a:p>
          <a:p>
            <a:pPr>
              <a:spcAft>
                <a:spcPts val="0"/>
              </a:spcAft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Pripajanje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dopunu djelatnosti u sudski registar Ivakop d.o.o. kao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društvo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preuzimatelj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može upisati tek nakon što se u sudski registar upiše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pripajanje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društava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koja se pripajaju (KC d.o.o. i PZK d.o.o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.).</a:t>
            </a:r>
            <a:endParaRPr lang="hr-HR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Upisom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pripajanja Ivakop d.o.o. u sudski registar imovina i obveze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pripojenih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društava (KC d.o.o. i PZK d.o.o.) prelaze na Ivakop d.o.o., a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nakon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upisa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 d.o.o. kao pravni slijednik pripojenih društava prihvaća odgovornost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obveze pripojenih društava te upisom dopune djelatnosti nastavlja uz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svoju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djelatnost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obavljati i njihovu djelatnost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Pripojena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društva (KC d.o.o. i PZK d.o.o.) prestaju s danom upisa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pripojenja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d.o.o. u sudski registar te nije potrebno da se pripojena društva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posebno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brišu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 sudskog registra.</a:t>
            </a: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Uprava i nadzorni odbor pripojenih društava obvezni su kao solidarni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dužnici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nadoknaditi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eventualnu nastalu štetu koju pripajanjem pretrpi pripojeno društvo,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njegovi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članovi i vjerovnici, s tim da za štetu ne odgovaraju ako su pri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sklapanju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ugovora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pripajanju postupali s dužnom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pozornošću.</a:t>
            </a:r>
          </a:p>
          <a:p>
            <a:pPr marL="457200" algn="just">
              <a:spcAft>
                <a:spcPts val="0"/>
              </a:spcAft>
            </a:pP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2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466587"/>
          </a:xfrm>
        </p:spPr>
        <p:txBody>
          <a:bodyPr>
            <a:noAutofit/>
          </a:bodyPr>
          <a:lstStyle/>
          <a:p>
            <a:pPr algn="ctr"/>
            <a:r>
              <a:rPr lang="hr-HR" sz="2000" b="1" dirty="0" smtClean="0"/>
              <a:t>ORGANIZACIJSKA STRUKTURA KOMUNALNOG DRUŠTVA</a:t>
            </a:r>
            <a:endParaRPr lang="hr-HR" sz="2000" b="1" dirty="0"/>
          </a:p>
        </p:txBody>
      </p:sp>
      <p:graphicFrame>
        <p:nvGraphicFramePr>
          <p:cNvPr id="3" name="Dijagram 2"/>
          <p:cNvGraphicFramePr/>
          <p:nvPr>
            <p:extLst>
              <p:ext uri="{D42A27DB-BD31-4B8C-83A1-F6EECF244321}">
                <p14:modId xmlns:p14="http://schemas.microsoft.com/office/powerpoint/2010/main" val="807135410"/>
              </p:ext>
            </p:extLst>
          </p:nvPr>
        </p:nvGraphicFramePr>
        <p:xfrm>
          <a:off x="107835" y="640276"/>
          <a:ext cx="8424936" cy="4443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395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699771"/>
              </p:ext>
            </p:extLst>
          </p:nvPr>
        </p:nvGraphicFramePr>
        <p:xfrm>
          <a:off x="1" y="-843"/>
          <a:ext cx="9143999" cy="5148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9792"/>
                <a:gridCol w="1915203"/>
                <a:gridCol w="1533556"/>
                <a:gridCol w="1490558"/>
                <a:gridCol w="1504890"/>
              </a:tblGrid>
              <a:tr h="262424"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BILANCA  - 2015.GODINA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IVAKOP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PODUZETNIČKA ZONA KRIŽ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KOMUNALNI CENTAR IVANIĆ GRAD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UKUPNO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1/   </a:t>
                      </a:r>
                      <a:r>
                        <a:rPr lang="hr-HR" sz="800" b="1" u="none" strike="noStrike" dirty="0">
                          <a:effectLst/>
                          <a:latin typeface="Calibri" panose="020F0502020204030204" pitchFamily="34" charset="0"/>
                        </a:rPr>
                        <a:t>AKTIVA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A/ DUGOTRAJNA IMOVINA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7.537.828,00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787.156,00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2.141.210,00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10.466.194,00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nematrijalna imovina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53.528,00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2.195,00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429.082,00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484.805,00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materijalna imovina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6.401.056,00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784.961,00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1.712.128,00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8.898.145,00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dugotrajna financijska imovina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87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potraživanja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1.083.244,00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1.083.244,00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B/ KRATKOTRAJNA IMOVINA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1.822.115,00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636.165,00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1.051.340,00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3.509.620,00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zalihe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139.135,00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22.900,00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162.035,00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potraživanja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1.682.569,00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629.903,00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1.001.566,00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3.314.038,00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kratkotrajna financijska imovina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pl-PL" sz="700" u="none" strike="noStrike">
                          <a:effectLst/>
                          <a:latin typeface="Calibri" panose="020F0502020204030204" pitchFamily="34" charset="0"/>
                        </a:rPr>
                        <a:t>novac u banci i blagajni</a:t>
                      </a:r>
                      <a:endParaRPr lang="pl-PL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411,00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6.262,00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26.874,00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33.547,00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45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C/ PLAĆENI TROŠKOVI BUDUĆEG RAZDOBLJA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560,00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560,00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03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D/ UKUPNO AKTIVA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9.359.943,00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1.423.881,00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3.192.550,00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13.976.374,00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b="1" u="none" strike="noStrike" dirty="0">
                          <a:effectLst/>
                          <a:latin typeface="Calibri" panose="020F0502020204030204" pitchFamily="34" charset="0"/>
                        </a:rPr>
                        <a:t>E/ IZVANBILANČNI ZAPISI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5.945.071,00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5.945.071,00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  <a:latin typeface="Calibri" panose="020F0502020204030204" pitchFamily="34" charset="0"/>
                        </a:rPr>
                        <a:t>2/ PASIVA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A/ KAPITAL I REZERVE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3.507.642,00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1.159.037,00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498.415,00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</a:t>
                      </a:r>
                      <a:r>
                        <a:rPr lang="hr-HR" sz="700" u="none" strike="noStrike" dirty="0" smtClean="0"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5.165.094,00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I/ TEMELJNI UPISANI KAPITAL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3.222.000,00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1.014.300,00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450.000,00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4.686.300,00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II/ KAPITALNE REZERVE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630.000,00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630.000,00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III/ REZERVE IZ DOBITI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68,00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68,00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IV/ REVALORIZACIJSKE REZERVE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28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u="none" strike="noStrike">
                          <a:effectLst/>
                          <a:latin typeface="Calibri" panose="020F0502020204030204" pitchFamily="34" charset="0"/>
                        </a:rPr>
                        <a:t>V/ ZADRŽANA DOBIT ILI PRENESENI GUBITAK</a:t>
                      </a:r>
                      <a:endParaRPr lang="it-IT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204.063,00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40.660,00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-            852.557,00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-            607.834,00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45">
                <a:tc>
                  <a:txBody>
                    <a:bodyPr/>
                    <a:lstStyle/>
                    <a:p>
                      <a:pPr algn="l" fontAlgn="b"/>
                      <a:r>
                        <a:rPr lang="nn-NO" sz="700" u="none" strike="noStrike">
                          <a:effectLst/>
                          <a:latin typeface="Calibri" panose="020F0502020204030204" pitchFamily="34" charset="0"/>
                        </a:rPr>
                        <a:t>VI/ DOBIT ILI GUBITAK POSLOVNE GODINE</a:t>
                      </a:r>
                      <a:endParaRPr lang="nn-NO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81.511,00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104.077,00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270.972,00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456.560,00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B/ REZERVIRANJA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C/ DUGOROČNE OBVEZE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633.157,00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54.152,00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306.267,00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993.576,00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D/ KRATKOROČNE OBVEZE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1.964.782,00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210.692,00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1.594.995,00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3.770.469,00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45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E/ ODGOĐENO PLAĆANJE TROŠKOVA I PRIHOD BUDUĆEG RAZDOBLJA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3.254.362,00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792.873,00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4.047.235,00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  <a:latin typeface="Calibri" panose="020F0502020204030204" pitchFamily="34" charset="0"/>
                        </a:rPr>
                        <a:t>F/ UKUPNO PASIVA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9.359.943,00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1.423.881,00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3.192.550,00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hr-HR" sz="700" u="none" strike="noStrike" dirty="0" smtClean="0">
                          <a:effectLst/>
                          <a:latin typeface="Calibri" panose="020F0502020204030204" pitchFamily="34" charset="0"/>
                        </a:rPr>
                        <a:t>           3.976.374,00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21">
                <a:tc>
                  <a:txBody>
                    <a:bodyPr/>
                    <a:lstStyle/>
                    <a:p>
                      <a:pPr algn="l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G/  IZVANBILANČNI ZAPISI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5.945.071,00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                -  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>
                          <a:effectLst/>
                          <a:latin typeface="Calibri" panose="020F0502020204030204" pitchFamily="34" charset="0"/>
                        </a:rPr>
                        <a:t>                          -      </a:t>
                      </a:r>
                      <a:endParaRPr lang="hr-H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700" u="none" strike="noStrike" dirty="0">
                          <a:effectLst/>
                          <a:latin typeface="Calibri" panose="020F0502020204030204" pitchFamily="34" charset="0"/>
                        </a:rPr>
                        <a:t>           5.945.071,00    </a:t>
                      </a:r>
                      <a:endParaRPr lang="hr-HR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10" marR="4710" marT="3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39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111494"/>
              </p:ext>
            </p:extLst>
          </p:nvPr>
        </p:nvGraphicFramePr>
        <p:xfrm>
          <a:off x="1" y="7"/>
          <a:ext cx="9143999" cy="5143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92100"/>
                <a:gridCol w="1202741"/>
                <a:gridCol w="1313198"/>
                <a:gridCol w="1104559"/>
                <a:gridCol w="1018649"/>
                <a:gridCol w="1006376"/>
                <a:gridCol w="1006376"/>
              </a:tblGrid>
              <a:tr h="507496"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RDG PO RJ - 2015.GODINA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Sektor uprava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1" u="none" strike="noStrike" dirty="0">
                          <a:effectLst/>
                        </a:rPr>
                        <a:t>Sektor održavanja 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Sektor dimnjačarstva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Sektor groblja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Sektor čistoća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UKUPNO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</a:rPr>
                        <a:t>1/   PRIHODI POSLOVANJA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IVAKOP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2.676.956,48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5.702.446,01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8.379.402,49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KOMUNALNI CENTAR IVANIĆ GRAD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498.288,09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4.818.747,77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354.436,10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910.225,75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6.581.697,71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PODUZETNIČKA ZONA KRIŽ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67.435,84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541.137,64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555.400,00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1.163.973,48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UKUPNO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3.242.680,41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5.359.885,41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354.436,10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1.465.625,75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5.702.446,01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16.125.073,68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</a:rPr>
                        <a:t>2/  TROŠKOVI POSLOVANJA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IVAKOP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2.864.478,86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5.433.412,00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8.297.890,86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KOMUNALNI CENTAR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1.387.619,80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3.872.520,43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337.173,28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713.411,53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6.310.725,04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PODUZETNIČKA ZONA KRIŽ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343.597,90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820.313,38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1.163.911,28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1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UKUPNO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4.595.696,56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4.692.833,81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337.173,28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713.411,53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5.433.412,00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15.772.527,18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</a:rPr>
                        <a:t>3/  REZULTAT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-1.353.016,15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667.051,60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17.262,82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>
                          <a:effectLst/>
                        </a:rPr>
                        <a:t>752.214,22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269.034,01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b="1" u="none" strike="noStrike" dirty="0">
                          <a:effectLst/>
                        </a:rPr>
                        <a:t>352.546,50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b="1" u="none" strike="noStrike" dirty="0">
                          <a:effectLst/>
                        </a:rPr>
                        <a:t>BROJ ZAPOSLENIH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>
                          <a:effectLst/>
                        </a:rPr>
                        <a:t>17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>
                          <a:effectLst/>
                        </a:rPr>
                        <a:t>22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>
                          <a:effectLst/>
                        </a:rPr>
                        <a:t>3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>
                          <a:effectLst/>
                        </a:rPr>
                        <a:t>5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>
                          <a:effectLst/>
                        </a:rPr>
                        <a:t>19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b="1" u="none" strike="noStrike" dirty="0">
                          <a:effectLst/>
                        </a:rPr>
                        <a:t>66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PZ KRIŽ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2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8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10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IVAKOP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10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>
                          <a:effectLst/>
                        </a:rPr>
                        <a:t> </a:t>
                      </a:r>
                      <a:endParaRPr lang="hr-HR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19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29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35">
                <a:tc>
                  <a:txBody>
                    <a:bodyPr/>
                    <a:lstStyle/>
                    <a:p>
                      <a:pPr algn="l" fontAlgn="b"/>
                      <a:r>
                        <a:rPr lang="hr-HR" sz="800" u="none" strike="noStrike" dirty="0">
                          <a:effectLst/>
                        </a:rPr>
                        <a:t>KC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5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14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3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5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 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800" u="none" strike="noStrike" dirty="0">
                          <a:effectLst/>
                        </a:rPr>
                        <a:t>27</a:t>
                      </a:r>
                      <a:endParaRPr lang="hr-HR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60" marR="6260" marT="469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15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1560" y="123478"/>
            <a:ext cx="6480720" cy="756084"/>
          </a:xfrm>
        </p:spPr>
        <p:txBody>
          <a:bodyPr>
            <a:noAutofit/>
          </a:bodyPr>
          <a:lstStyle/>
          <a:p>
            <a: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b="1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hr-HR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PRIJEDLOG PREUSTROJA </a:t>
            </a:r>
            <a:r>
              <a:rPr lang="hr-HR" sz="1600" b="1" dirty="0">
                <a:solidFill>
                  <a:schemeClr val="tx1"/>
                </a:solidFill>
                <a:latin typeface="Calibri" panose="020F0502020204030204" pitchFamily="34" charset="0"/>
              </a:rPr>
              <a:t>DIJELA TRGOVAČKIH DRUŠTAVA KOJIMA SU OSNIVAČI GRAD IVANIĆ-GRAD, OPĆINA KRIŽ I OPĆINA KLOŠTAR IVANIĆ</a:t>
            </a:r>
            <a:r>
              <a:rPr lang="hr-HR" sz="1400" dirty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hr-HR" sz="140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hr-H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11560" y="843558"/>
            <a:ext cx="6840760" cy="4320480"/>
          </a:xfrm>
        </p:spPr>
        <p:txBody>
          <a:bodyPr>
            <a:normAutofit fontScale="85000" lnSpcReduction="10000"/>
          </a:bodyPr>
          <a:lstStyle/>
          <a:p>
            <a:r>
              <a:rPr lang="hr-HR" dirty="0"/>
              <a:t> </a:t>
            </a:r>
            <a:r>
              <a:rPr lang="hr-HR" sz="1700" b="1" dirty="0" smtClean="0">
                <a:latin typeface="Calibri" panose="020F0502020204030204" pitchFamily="34" charset="0"/>
              </a:rPr>
              <a:t>UVOD</a:t>
            </a:r>
            <a:endParaRPr lang="hr-HR" sz="1700" dirty="0">
              <a:latin typeface="Calibri" panose="020F0502020204030204" pitchFamily="34" charset="0"/>
            </a:endParaRPr>
          </a:p>
          <a:p>
            <a:pPr algn="just"/>
            <a:r>
              <a:rPr lang="hr-HR" sz="1700" dirty="0" smtClean="0">
                <a:latin typeface="Calibri" panose="020F0502020204030204" pitchFamily="34" charset="0"/>
              </a:rPr>
              <a:t>Radi </a:t>
            </a:r>
            <a:r>
              <a:rPr lang="hr-HR" sz="1700" dirty="0">
                <a:latin typeface="Calibri" panose="020F0502020204030204" pitchFamily="34" charset="0"/>
              </a:rPr>
              <a:t>se o statusnoj promjeni – postupku pripajanja trgovačkog društva Komunalni centar Ivanić-Grad d.o.o. za obavljanje komunalnih i drugih usluga, trgovinu, graditeljstvo i upravljanje nekretninama, Ivanić-Grad, Moslavačka 13, OIB: 77038075724 (pripojeno društvo 1 – u daljnjem tekstu KC d.o.o.) i trgovačkog društva Poduzetnička zona Križ d.o.o. za razvoj poduzetništva. izgradnju i upravljanje komunalnom infrastrukturom, izgradnju i upravljanje komunalnom infrastrukturom, objektima i poduzetničkom zonom, Križ, Zagrebačka 7, OIB: 88060877962 (pripojeno društvo 2 – u daljnjem tekstu PZK d.o.o.) koja se pripajaju trgovačkom društvu </a:t>
            </a:r>
            <a:r>
              <a:rPr lang="hr-HR" sz="1700" dirty="0" err="1">
                <a:latin typeface="Calibri" panose="020F0502020204030204" pitchFamily="34" charset="0"/>
              </a:rPr>
              <a:t>Ivakop</a:t>
            </a:r>
            <a:r>
              <a:rPr lang="hr-HR" sz="1700" dirty="0">
                <a:latin typeface="Calibri" panose="020F0502020204030204" pitchFamily="34" charset="0"/>
              </a:rPr>
              <a:t> d.o.o. za komunalne djelatnosti, Ivanić-Grad, Savska 50, OIB: 34845090946 (društvo preuzimatelj – u daljnjem tekstu: </a:t>
            </a:r>
            <a:r>
              <a:rPr lang="hr-HR" sz="1700" dirty="0" err="1">
                <a:latin typeface="Calibri" panose="020F0502020204030204" pitchFamily="34" charset="0"/>
              </a:rPr>
              <a:t>Ivakop</a:t>
            </a:r>
            <a:r>
              <a:rPr lang="hr-HR" sz="1700" dirty="0">
                <a:latin typeface="Calibri" panose="020F0502020204030204" pitchFamily="34" charset="0"/>
              </a:rPr>
              <a:t> d.o.o.).</a:t>
            </a:r>
          </a:p>
          <a:p>
            <a:pPr algn="just"/>
            <a:r>
              <a:rPr lang="hr-HR" sz="1700" dirty="0">
                <a:latin typeface="Calibri" panose="020F0502020204030204" pitchFamily="34" charset="0"/>
              </a:rPr>
              <a:t> </a:t>
            </a:r>
          </a:p>
          <a:p>
            <a:pPr algn="just"/>
            <a:r>
              <a:rPr lang="hr-HR" sz="1700" dirty="0">
                <a:latin typeface="Calibri" panose="020F0502020204030204" pitchFamily="34" charset="0"/>
              </a:rPr>
              <a:t>Osnivač – član društva KC d.o.o. je Grad Ivanić-Grad (100%-</a:t>
            </a:r>
            <a:r>
              <a:rPr lang="hr-HR" sz="1700" dirty="0" err="1">
                <a:latin typeface="Calibri" panose="020F0502020204030204" pitchFamily="34" charset="0"/>
              </a:rPr>
              <a:t>tni</a:t>
            </a:r>
            <a:r>
              <a:rPr lang="hr-HR" sz="1700" dirty="0">
                <a:latin typeface="Calibri" panose="020F0502020204030204" pitchFamily="34" charset="0"/>
              </a:rPr>
              <a:t> vlasnik udjela). Temeljni kapital društva iznosi 450.000,00 kn. Značajnije djelatnosti koje su predmet poslovanja društva su: održavanje čistoće, održavanje javnih površina, održavanje nerazvrstanih cesta, tržnice na malo, održavanje groblja, obavljanje dimnjačarskih poslova, kupnja i prodaja robe, projektiranje, građenje, uporaba i uklanjanje građevina, poslovanje nekretninama, javna rasvjeta, održavanje i uređenje krajolika, računovodstveni i knjigovodstveni poslovi i dr..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42946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79512" y="21878"/>
            <a:ext cx="7992888" cy="501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Osnivač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član društva PZK d.o.o. je Općina Križ (100%-</a:t>
            </a:r>
            <a:r>
              <a:rPr lang="hr-H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tni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vlasnik udjela). </a:t>
            </a:r>
            <a:endParaRPr lang="hr-HR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Temeljni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kapital društva iznosi 1.014.300,00 kn. Značajnije djelatnosti koje su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predmet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poslovanja društva su: izgradnja, organizacija i upravljanje Poduzetničkom zonom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domaća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strana ulaganja, kopneni prijevoz i cjevovodni transport, prekrcaj tereta, 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skladištenje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robe, poslovanje nekretninama, kupnja i prodaja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robe, obavljanje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trgovačkog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posredovanja, održavanje i upravljanje grobljima, održavanje nerazvrstanih cesta i dr..</a:t>
            </a:r>
          </a:p>
          <a:p>
            <a:pPr algn="just">
              <a:spcAft>
                <a:spcPts val="0"/>
              </a:spcAft>
            </a:pP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spcAft>
                <a:spcPts val="0"/>
              </a:spcAft>
            </a:pP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Osnivači – članovi društva </a:t>
            </a:r>
            <a:r>
              <a:rPr lang="hr-HR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d.o.o. su Grad Ivanić-Grad, Općina Križ i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Općina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Kloštar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Ivanić. Temeljni kapital društva iznosi 3.222.000,00 kn, od toga Grad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Ivanić-Grad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temeljni ulog od 52,73% ili 1.699.000,00 kn, Općina Križ 28,63% ili 922.400,00 kn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Općina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Kloštar Ivanić 18,64% ili 600.600,00 kn. Poslovni udjeli iznose: Grad Ivanić-Grad 50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%,</a:t>
            </a: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Općina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Križ 30% i Općina Kloštar Ivanić 20%. Značajnije djelatnosti koje su predmet poslovanja </a:t>
            </a:r>
            <a:endParaRPr lang="ta-IN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ta-IN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ruštva 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su: zbrinjavanje otpada, gospodarenje otpadom, prijevoz otpada, 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sakupljanje</a:t>
            </a:r>
          </a:p>
          <a:p>
            <a:pPr algn="just">
              <a:spcAft>
                <a:spcPts val="0"/>
              </a:spcAft>
            </a:pP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otpada</a:t>
            </a:r>
            <a:r>
              <a:rPr lang="hr-HR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trgovanje otpadom, računovodstveni poslovi, administrativna djelatnost i dr</a:t>
            </a:r>
            <a:r>
              <a:rPr lang="hr-HR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</a:p>
          <a:p>
            <a:pPr marL="457200" algn="just">
              <a:spcAft>
                <a:spcPts val="0"/>
              </a:spcAft>
            </a:pPr>
            <a:endParaRPr lang="hr-HR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hr-HR" sz="1600" b="1" dirty="0" smtClean="0">
                <a:latin typeface="Calibri" panose="020F0502020204030204" pitchFamily="34" charset="0"/>
              </a:rPr>
              <a:t>PRAVNI </a:t>
            </a:r>
            <a:r>
              <a:rPr lang="hr-HR" sz="1600" b="1" dirty="0">
                <a:latin typeface="Calibri" panose="020F0502020204030204" pitchFamily="34" charset="0"/>
              </a:rPr>
              <a:t>OKVIR</a:t>
            </a:r>
            <a:r>
              <a:rPr lang="hr-HR" sz="1600" dirty="0">
                <a:latin typeface="Calibri" panose="020F0502020204030204" pitchFamily="34" charset="0"/>
              </a:rPr>
              <a:t>:</a:t>
            </a:r>
          </a:p>
          <a:p>
            <a:pPr algn="just"/>
            <a:r>
              <a:rPr lang="hr-HR" sz="1600" dirty="0">
                <a:latin typeface="Calibri" panose="020F0502020204030204" pitchFamily="34" charset="0"/>
              </a:rPr>
              <a:t> </a:t>
            </a:r>
          </a:p>
          <a:p>
            <a:pPr algn="just"/>
            <a:r>
              <a:rPr lang="hr-HR" sz="1600" dirty="0" smtClean="0">
                <a:latin typeface="Calibri" panose="020F0502020204030204" pitchFamily="34" charset="0"/>
              </a:rPr>
              <a:t>Statusna </a:t>
            </a:r>
            <a:r>
              <a:rPr lang="hr-HR" sz="1600" dirty="0">
                <a:latin typeface="Calibri" panose="020F0502020204030204" pitchFamily="34" charset="0"/>
              </a:rPr>
              <a:t>promjena pripajanja provodi se sukladno odredbama članka 535. do 547. </a:t>
            </a:r>
            <a:r>
              <a:rPr lang="hr-HR" sz="1600" dirty="0" smtClean="0">
                <a:latin typeface="Calibri" panose="020F0502020204030204" pitchFamily="34" charset="0"/>
              </a:rPr>
              <a:t>Zakona o trgovačkim </a:t>
            </a:r>
            <a:r>
              <a:rPr lang="hr-HR" sz="1600" dirty="0">
                <a:latin typeface="Calibri" panose="020F0502020204030204" pitchFamily="34" charset="0"/>
              </a:rPr>
              <a:t>društvima (NN. br.152/11 – pročišćeni tekst, 111/12., 68/13. i </a:t>
            </a:r>
            <a:r>
              <a:rPr lang="hr-HR" sz="1600" dirty="0" smtClean="0">
                <a:latin typeface="Calibri" panose="020F0502020204030204" pitchFamily="34" charset="0"/>
              </a:rPr>
              <a:t>110/15</a:t>
            </a:r>
            <a:r>
              <a:rPr lang="hr-HR" sz="1600" dirty="0">
                <a:latin typeface="Calibri" panose="020F0502020204030204" pitchFamily="34" charset="0"/>
              </a:rPr>
              <a:t>.)</a:t>
            </a:r>
            <a:r>
              <a:rPr lang="hr-HR" sz="1600" dirty="0" smtClean="0">
                <a:latin typeface="Calibri" panose="020F0502020204030204" pitchFamily="34" charset="0"/>
              </a:rPr>
              <a:t>.</a:t>
            </a: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563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79512" y="195486"/>
            <a:ext cx="734481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600" dirty="0">
                <a:latin typeface="Calibri"/>
                <a:cs typeface="Calibri"/>
              </a:rPr>
              <a:t>Š</a:t>
            </a:r>
            <a:r>
              <a:rPr lang="hr-HR" sz="1600" dirty="0">
                <a:latin typeface="Calibri"/>
                <a:cs typeface="Calibri"/>
              </a:rPr>
              <a:t>to </a:t>
            </a:r>
            <a:r>
              <a:rPr lang="hr-HR" sz="1600" dirty="0">
                <a:latin typeface="Calibri" panose="020F0502020204030204" pitchFamily="34" charset="0"/>
              </a:rPr>
              <a:t>se tiče Ivaplin d.o.o. za distribuciju i opskrbu plinom temeljem </a:t>
            </a:r>
            <a:r>
              <a:rPr lang="hr-HR" sz="1600" dirty="0" smtClean="0">
                <a:latin typeface="Calibri" panose="020F0502020204030204" pitchFamily="34" charset="0"/>
              </a:rPr>
              <a:t>odredbe</a:t>
            </a:r>
            <a:r>
              <a:rPr lang="ta-IN" sz="1600" dirty="0" smtClean="0">
                <a:latin typeface="Calibri" panose="020F0502020204030204" pitchFamily="34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</a:rPr>
              <a:t>članka </a:t>
            </a:r>
            <a:r>
              <a:rPr lang="hr-HR" sz="1600" dirty="0">
                <a:latin typeface="Calibri" panose="020F0502020204030204" pitchFamily="34" charset="0"/>
              </a:rPr>
              <a:t>62. Zakona o tržištu plina (NN br. 28/13. i 14/14.) kojom je propisano da </a:t>
            </a:r>
            <a:r>
              <a:rPr lang="hr-HR" sz="1600" dirty="0" smtClean="0">
                <a:latin typeface="Calibri" panose="020F0502020204030204" pitchFamily="34" charset="0"/>
              </a:rPr>
              <a:t>djelatnost </a:t>
            </a:r>
            <a:r>
              <a:rPr lang="hr-HR" sz="1600" dirty="0">
                <a:latin typeface="Calibri" panose="020F0502020204030204" pitchFamily="34" charset="0"/>
              </a:rPr>
              <a:t>operatora distribucijskog sustava (energetskog subjekta koji obavlja </a:t>
            </a:r>
            <a:r>
              <a:rPr lang="hr-HR" sz="1600" dirty="0" smtClean="0">
                <a:latin typeface="Calibri" panose="020F0502020204030204" pitchFamily="34" charset="0"/>
              </a:rPr>
              <a:t>energetsku </a:t>
            </a:r>
            <a:r>
              <a:rPr lang="hr-HR" sz="1600" dirty="0">
                <a:latin typeface="Calibri" panose="020F0502020204030204" pitchFamily="34" charset="0"/>
              </a:rPr>
              <a:t>djelatnost distribucije plina) mora biti organizirana u samostalnom </a:t>
            </a:r>
            <a:r>
              <a:rPr lang="hr-HR" sz="1600" dirty="0" smtClean="0">
                <a:latin typeface="Calibri" panose="020F0502020204030204" pitchFamily="34" charset="0"/>
              </a:rPr>
              <a:t>pravnom </a:t>
            </a:r>
            <a:r>
              <a:rPr lang="hr-HR" sz="1600" dirty="0">
                <a:latin typeface="Calibri" panose="020F0502020204030204" pitchFamily="34" charset="0"/>
              </a:rPr>
              <a:t>subjektu nezavisno od djelatnosti izvan sektora plina, Ivaplin d.o.o., </a:t>
            </a:r>
            <a:r>
              <a:rPr lang="hr-HR" sz="1600" dirty="0" smtClean="0">
                <a:latin typeface="Calibri" panose="020F0502020204030204" pitchFamily="34" charset="0"/>
              </a:rPr>
              <a:t>barem </a:t>
            </a:r>
            <a:r>
              <a:rPr lang="hr-HR" sz="1600" dirty="0">
                <a:latin typeface="Calibri" panose="020F0502020204030204" pitchFamily="34" charset="0"/>
              </a:rPr>
              <a:t>ne u ovom obliku, ne bi mogao biti subjekt pripajanja. </a:t>
            </a:r>
            <a:endParaRPr lang="hr-HR" sz="1600" dirty="0" smtClean="0">
              <a:latin typeface="Calibri" panose="020F0502020204030204" pitchFamily="34" charset="0"/>
            </a:endParaRPr>
          </a:p>
          <a:p>
            <a:endParaRPr lang="hr-HR" sz="1600" dirty="0">
              <a:latin typeface="Calibri" panose="020F0502020204030204" pitchFamily="34" charset="0"/>
            </a:endParaRPr>
          </a:p>
          <a:p>
            <a:r>
              <a:rPr lang="hr-HR" sz="1600" dirty="0" smtClean="0">
                <a:latin typeface="Calibri" panose="020F0502020204030204" pitchFamily="34" charset="0"/>
              </a:rPr>
              <a:t>Eventualno </a:t>
            </a:r>
            <a:r>
              <a:rPr lang="hr-HR" sz="1600" dirty="0">
                <a:latin typeface="Calibri" panose="020F0502020204030204" pitchFamily="34" charset="0"/>
              </a:rPr>
              <a:t>bi postojala mogućnost da se provede podjela postojećeg Ivaplin d.o.o. </a:t>
            </a:r>
            <a:r>
              <a:rPr lang="hr-HR" sz="1600" dirty="0" smtClean="0">
                <a:latin typeface="Calibri" panose="020F0502020204030204" pitchFamily="34" charset="0"/>
              </a:rPr>
              <a:t>na </a:t>
            </a:r>
            <a:r>
              <a:rPr lang="hr-HR" sz="1600" dirty="0">
                <a:latin typeface="Calibri" panose="020F0502020204030204" pitchFamily="34" charset="0"/>
              </a:rPr>
              <a:t>način da se izdvoji djelatnost opskrbe plinom (odvajanje s osnivanjem novog </a:t>
            </a:r>
            <a:r>
              <a:rPr lang="hr-HR" sz="1600" dirty="0" smtClean="0">
                <a:latin typeface="Calibri" panose="020F0502020204030204" pitchFamily="34" charset="0"/>
              </a:rPr>
              <a:t>društva </a:t>
            </a:r>
            <a:r>
              <a:rPr lang="hr-HR" sz="1600" dirty="0">
                <a:latin typeface="Calibri" panose="020F0502020204030204" pitchFamily="34" charset="0"/>
              </a:rPr>
              <a:t>koje bi obavljalo djelatnost opskrbe plinom), pa da se to novoosnovano </a:t>
            </a:r>
            <a:r>
              <a:rPr lang="hr-HR" sz="1600" dirty="0" smtClean="0">
                <a:latin typeface="Calibri" panose="020F0502020204030204" pitchFamily="34" charset="0"/>
              </a:rPr>
              <a:t>društvo</a:t>
            </a:r>
            <a:r>
              <a:rPr lang="ta-IN" sz="1600" dirty="0" smtClean="0">
                <a:latin typeface="Calibri" panose="020F0502020204030204" pitchFamily="34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</a:rPr>
              <a:t>pripoji </a:t>
            </a:r>
            <a:r>
              <a:rPr lang="hr-HR" sz="1600" dirty="0">
                <a:latin typeface="Calibri" panose="020F0502020204030204" pitchFamily="34" charset="0"/>
              </a:rPr>
              <a:t>društvu preuzimatelju (Ivakop d.o.o</a:t>
            </a:r>
            <a:r>
              <a:rPr lang="hr-HR" sz="1600" dirty="0" smtClean="0">
                <a:latin typeface="Calibri" panose="020F0502020204030204" pitchFamily="34" charset="0"/>
              </a:rPr>
              <a:t>.).</a:t>
            </a:r>
          </a:p>
          <a:p>
            <a:r>
              <a:rPr lang="hr-HR" sz="1600" dirty="0" smtClean="0">
                <a:latin typeface="Calibri" panose="020F0502020204030204" pitchFamily="34" charset="0"/>
              </a:rPr>
              <a:t>Obzirom </a:t>
            </a:r>
            <a:r>
              <a:rPr lang="hr-HR" sz="1600" dirty="0">
                <a:latin typeface="Calibri" panose="020F0502020204030204" pitchFamily="34" charset="0"/>
              </a:rPr>
              <a:t>na okolnost da se </a:t>
            </a:r>
            <a:r>
              <a:rPr lang="hr-HR" sz="1600" dirty="0" err="1">
                <a:latin typeface="Calibri" panose="020F0502020204030204" pitchFamily="34" charset="0"/>
              </a:rPr>
              <a:t>Ivaplin</a:t>
            </a:r>
            <a:r>
              <a:rPr lang="hr-HR" sz="1600" dirty="0">
                <a:latin typeface="Calibri" panose="020F0502020204030204" pitchFamily="34" charset="0"/>
              </a:rPr>
              <a:t> d.o.o. nalazi u postupku predstečajne nagodbe i </a:t>
            </a:r>
            <a:r>
              <a:rPr lang="hr-HR" sz="1600" dirty="0" smtClean="0">
                <a:latin typeface="Calibri" panose="020F0502020204030204" pitchFamily="34" charset="0"/>
              </a:rPr>
              <a:t>po</a:t>
            </a:r>
            <a:r>
              <a:rPr lang="ta-IN" sz="1600" dirty="0" smtClean="0">
                <a:latin typeface="Calibri" panose="020F0502020204030204" pitchFamily="34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</a:rPr>
              <a:t>tom </a:t>
            </a:r>
            <a:r>
              <a:rPr lang="hr-HR" sz="1600" dirty="0">
                <a:latin typeface="Calibri" panose="020F0502020204030204" pitchFamily="34" charset="0"/>
              </a:rPr>
              <a:t>osnovu u iduće tri godine ima znatne obveze koje su vezane upravo uz </a:t>
            </a:r>
            <a:r>
              <a:rPr lang="hr-HR" sz="1600" dirty="0" smtClean="0">
                <a:latin typeface="Calibri" panose="020F0502020204030204" pitchFamily="34" charset="0"/>
              </a:rPr>
              <a:t>djelatnost</a:t>
            </a:r>
            <a:r>
              <a:rPr lang="ta-IN" sz="1600" dirty="0" smtClean="0">
                <a:latin typeface="Calibri" panose="020F0502020204030204" pitchFamily="34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</a:rPr>
              <a:t>opskrbe </a:t>
            </a:r>
            <a:r>
              <a:rPr lang="hr-HR" sz="1600" dirty="0">
                <a:latin typeface="Calibri" panose="020F0502020204030204" pitchFamily="34" charset="0"/>
              </a:rPr>
              <a:t>plinom, isto ne bi bilo preporučljivo, jer bi takvim pripajanjem  temeljem </a:t>
            </a:r>
            <a:r>
              <a:rPr lang="hr-HR" sz="1600" dirty="0" smtClean="0">
                <a:latin typeface="Calibri" panose="020F0502020204030204" pitchFamily="34" charset="0"/>
              </a:rPr>
              <a:t>odredbe</a:t>
            </a:r>
            <a:r>
              <a:rPr lang="ta-IN" sz="1600" dirty="0" smtClean="0">
                <a:latin typeface="Calibri" panose="020F0502020204030204" pitchFamily="34" charset="0"/>
              </a:rPr>
              <a:t> </a:t>
            </a:r>
            <a:r>
              <a:rPr lang="hr-HR" sz="1600" dirty="0" smtClean="0">
                <a:latin typeface="Calibri" panose="020F0502020204030204" pitchFamily="34" charset="0"/>
              </a:rPr>
              <a:t>članka </a:t>
            </a:r>
            <a:r>
              <a:rPr lang="hr-HR" sz="1600" dirty="0">
                <a:latin typeface="Calibri" panose="020F0502020204030204" pitchFamily="34" charset="0"/>
              </a:rPr>
              <a:t>541. st. 2. Zakona o trgovačkim društvima te obveze pripojenog društva prešle </a:t>
            </a:r>
            <a:r>
              <a:rPr lang="hr-HR" sz="1600" dirty="0" smtClean="0">
                <a:latin typeface="Calibri" panose="020F0502020204030204" pitchFamily="34" charset="0"/>
              </a:rPr>
              <a:t>na </a:t>
            </a:r>
            <a:r>
              <a:rPr lang="hr-HR" sz="1600" dirty="0">
                <a:latin typeface="Calibri" panose="020F0502020204030204" pitchFamily="34" charset="0"/>
              </a:rPr>
              <a:t>Ivakop d.o.o. kao društvo preuzimatelj</a:t>
            </a:r>
            <a:r>
              <a:rPr lang="hr-HR" sz="1600" dirty="0" smtClean="0">
                <a:latin typeface="Calibri" panose="020F0502020204030204" pitchFamily="34" charset="0"/>
              </a:rPr>
              <a:t>.</a:t>
            </a: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endParaRPr lang="hr-HR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spcAft>
                <a:spcPts val="0"/>
              </a:spcAft>
            </a:pP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9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79512" y="34206"/>
            <a:ext cx="7632848" cy="4806535"/>
          </a:xfrm>
          <a:prstGeom prst="rect">
            <a:avLst/>
          </a:prstGeom>
        </p:spPr>
        <p:txBody>
          <a:bodyPr wrap="square" anchor="ctr" anchorCtr="0">
            <a:normAutofit fontScale="85000" lnSpcReduction="20000"/>
          </a:bodyPr>
          <a:lstStyle/>
          <a:p>
            <a:pPr marL="457200" algn="ctr">
              <a:spcAft>
                <a:spcPts val="0"/>
              </a:spcAft>
            </a:pPr>
            <a:r>
              <a:rPr lang="hr-HR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UGOVOR </a:t>
            </a:r>
            <a:r>
              <a:rPr lang="hr-HR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PRIPAJANJU:</a:t>
            </a:r>
            <a:endParaRPr lang="hr-H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hr-HR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Osnovni akt za provođenje postupka pripajanja je Ugovor o pripajanju koji sklapaju </a:t>
            </a:r>
            <a:endParaRPr lang="hr-HR" sz="19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uprave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(direktori) KC d.o.o., PZK d.o.o. i </a:t>
            </a:r>
            <a:r>
              <a:rPr lang="hr-HR" sz="19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d.o.o.  u obliku javnobilježničke isprave, </a:t>
            </a:r>
            <a:endParaRPr lang="hr-HR" sz="19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koji u osnovi sadrži:</a:t>
            </a:r>
          </a:p>
          <a:p>
            <a:pPr marL="457200">
              <a:spcAft>
                <a:spcPts val="0"/>
              </a:spcAft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tvrtke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sjedišta i podatke o upisu u sudski registar društava koja sudjeluju u 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pripajanju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razlog pripajanja,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predmet ugovora,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podatke o temeljnom kapitalu i poslovnim udjelima,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načinu pripajanja i prijenosa imovine, prava i obveza,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vrijeme pripajanja,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pravne učinke pripajanja,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odredbe o zaštiti vjerovnika,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odredbe o zaključnim financijskim izvješćima društava koja se pripajaju i 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polaznim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vrijednostima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društva preuzimatelja,                      </a:t>
            </a:r>
            <a:endParaRPr lang="hr-HR" sz="19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prijenos ugovora o radu radnika KC d.o.o. i PZK d.o.o.,</a:t>
            </a:r>
            <a:endParaRPr lang="hr-HR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preduvjete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 pravnu valjanost ugovora o 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pripajanju,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odredbu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društvo preuzimatelj nastavlja poslovati pod istom 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tvrtkom,</a:t>
            </a:r>
            <a:endParaRPr lang="hr-HR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snošenje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troškova vezanih uz provedbu ugovora o 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preuzimanju,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obvezu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podnošenju prijava za upis pripajanja u sudski registar pri </a:t>
            </a:r>
            <a:endParaRPr lang="hr-HR" sz="19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Trgovačkom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sudu u Zagrebu</a:t>
            </a: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r-HR" sz="1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stupanje </a:t>
            </a:r>
            <a:r>
              <a:rPr lang="hr-HR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snagu ugovora o pripajanju.  </a:t>
            </a:r>
            <a:endParaRPr lang="hr-HR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630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>
          <a:xfrm>
            <a:off x="107504" y="411510"/>
            <a:ext cx="7056784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spcAft>
                <a:spcPts val="0"/>
              </a:spcAft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Ugovor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pripajanju valjan je ako se s njime svojom odlukom suglase svi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članovi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svih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društava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koja sudjeluju u pripajanju. Odluke donose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Skupština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KC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d.o.o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.,PZK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d.o.o.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hr-H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Ivakop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d.o.o. u obliku javnobilježničke isprave. 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Odluke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donose na način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kako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propisano Društvenim ugovorom Ivakop d.o.o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</a:t>
            </a:r>
            <a:r>
              <a:rPr lang="ta-IN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odnosno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Izjavama o osnivanju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KC d.o.o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 PZK d.o.o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28600" algn="just">
              <a:spcAft>
                <a:spcPts val="0"/>
              </a:spcAft>
            </a:pPr>
            <a:endParaRPr lang="hr-H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Odredbom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članka 37. Društvenog ugovora Ivakop  d.o.o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(pročišćeni 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tekst od 22.04.2014.) propisano je da Skupština takvu odluku </a:t>
            </a:r>
            <a:r>
              <a:rPr lang="hr-H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donosi jednoglasno</a:t>
            </a:r>
            <a:r>
              <a:rPr lang="hr-H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hr-H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4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D9CA1E3-A254-41F4-890C-9F58BDF3BD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TM02900722[[fn=Tanácsterem]]</Template>
  <TotalTime>0</TotalTime>
  <Words>1258</Words>
  <Application>Microsoft Macintosh PowerPoint</Application>
  <PresentationFormat>On-screen Show (16:9)</PresentationFormat>
  <Paragraphs>412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HDOfficeLightV0</vt:lpstr>
      <vt:lpstr>1_HDOfficeLightV0</vt:lpstr>
      <vt:lpstr>2_HDOfficeLightV0</vt:lpstr>
      <vt:lpstr>3_HDOfficeLightV0</vt:lpstr>
      <vt:lpstr>Faseta</vt:lpstr>
      <vt:lpstr>Grad Ivanić-Grad</vt:lpstr>
      <vt:lpstr>ORGANIZACIJSKA STRUKTURA KOMUNALNOG DRUŠTVA</vt:lpstr>
      <vt:lpstr>PowerPoint Presentation</vt:lpstr>
      <vt:lpstr>PowerPoint Presentation</vt:lpstr>
      <vt:lpstr>       PRIJEDLOG PREUSTROJA DIJELA TRGOVAČKIH DRUŠTAVA KOJIMA SU OSNIVAČI GRAD IVANIĆ-GRAD, OPĆINA KRIŽ I OPĆINA KLOŠTAR IVANIĆ </vt:lpstr>
      <vt:lpstr>PowerPoint Presentation</vt:lpstr>
      <vt:lpstr>PowerPoint Presentation</vt:lpstr>
      <vt:lpstr>PowerPoint Presentation</vt:lpstr>
      <vt:lpstr>PowerPoint Presentation</vt:lpstr>
      <vt:lpstr>POSTUPAK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2016-03-22T16:24:42Z</dcterms:created>
  <dcterms:modified xsi:type="dcterms:W3CDTF">2017-02-08T11:31:28Z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TC101743259990</vt:lpwstr>
  </property>
</Properties>
</file>